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4"/>
  </p:sldMasterIdLst>
  <p:notesMasterIdLst>
    <p:notesMasterId r:id="rId23"/>
  </p:notesMasterIdLst>
  <p:sldIdLst>
    <p:sldId id="339" r:id="rId5"/>
    <p:sldId id="393" r:id="rId6"/>
    <p:sldId id="409" r:id="rId7"/>
    <p:sldId id="410" r:id="rId8"/>
    <p:sldId id="411" r:id="rId9"/>
    <p:sldId id="394" r:id="rId10"/>
    <p:sldId id="399" r:id="rId11"/>
    <p:sldId id="413" r:id="rId12"/>
    <p:sldId id="414" r:id="rId13"/>
    <p:sldId id="419" r:id="rId14"/>
    <p:sldId id="416" r:id="rId15"/>
    <p:sldId id="415" r:id="rId16"/>
    <p:sldId id="417" r:id="rId17"/>
    <p:sldId id="418" r:id="rId18"/>
    <p:sldId id="412" r:id="rId19"/>
    <p:sldId id="420" r:id="rId20"/>
    <p:sldId id="422" r:id="rId21"/>
    <p:sldId id="302"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Lato" panose="020F0502020204030203" pitchFamily="34" charset="0"/>
      <p:regular r:id="rId28"/>
      <p:bold r:id="rId29"/>
      <p:italic r:id="rId30"/>
      <p:boldItalic r:id="rId31"/>
    </p:embeddedFont>
    <p:embeddedFont>
      <p:font typeface="Montserrat" panose="00000500000000000000" pitchFamily="2" charset="0"/>
      <p:regular r:id="rId32"/>
      <p:bold r:id="rId33"/>
      <p:italic r:id="rId34"/>
      <p:boldItalic r:id="rId35"/>
    </p:embeddedFont>
    <p:embeddedFont>
      <p:font typeface="Montserrat Light" panose="00000400000000000000" pitchFamily="2" charset="0"/>
      <p:regular r:id="rId36"/>
      <p:italic r:id="rId37"/>
    </p:embeddedFont>
    <p:embeddedFont>
      <p:font typeface="Montserrat Medium" panose="00000600000000000000" pitchFamily="2" charset="0"/>
      <p:regular r:id="rId38"/>
      <p:italic r:id="rId39"/>
    </p:embeddedFont>
    <p:embeddedFont>
      <p:font typeface="Montserrat SemiBold" panose="00000700000000000000" pitchFamily="2" charset="0"/>
      <p:regular r:id="rId40"/>
      <p:bold r:id="rId41"/>
      <p:italic r:id="rId42"/>
      <p:boldItalic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E1A4647F-1A59-444A-9037-A5D832A6A793}">
          <p14:sldIdLst>
            <p14:sldId id="339"/>
            <p14:sldId id="393"/>
            <p14:sldId id="409"/>
            <p14:sldId id="410"/>
            <p14:sldId id="411"/>
            <p14:sldId id="394"/>
            <p14:sldId id="399"/>
            <p14:sldId id="413"/>
            <p14:sldId id="414"/>
            <p14:sldId id="419"/>
            <p14:sldId id="416"/>
            <p14:sldId id="415"/>
            <p14:sldId id="417"/>
            <p14:sldId id="418"/>
            <p14:sldId id="412"/>
            <p14:sldId id="420"/>
            <p14:sldId id="422"/>
            <p14:sldId id="30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DA455"/>
    <a:srgbClr val="217A7D"/>
    <a:srgbClr val="FFFFFF"/>
    <a:srgbClr val="F2DBBD"/>
    <a:srgbClr val="EAEEF2"/>
    <a:srgbClr val="305982"/>
    <a:srgbClr val="BFB561"/>
    <a:srgbClr val="1E649A"/>
    <a:srgbClr val="F4F2F2"/>
    <a:srgbClr val="0054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F71100-08CA-4A71-9963-5849389F78EA}" v="68" dt="2023-10-03T08:46:32.2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00" autoAdjust="0"/>
    <p:restoredTop sz="96327"/>
  </p:normalViewPr>
  <p:slideViewPr>
    <p:cSldViewPr snapToGrid="0" snapToObjects="1" showGuides="1">
      <p:cViewPr varScale="1">
        <p:scale>
          <a:sx n="115" d="100"/>
          <a:sy n="115" d="100"/>
        </p:scale>
        <p:origin x="739" y="6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6.fntdata"/><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Kager | ICTRecht" userId="367ac8d1-d565-4c5e-8505-9914ea94d562" providerId="ADAL" clId="{CEF71100-08CA-4A71-9963-5849389F78EA}"/>
    <pc:docChg chg="undo custSel addSld delSld modSld sldOrd delSection modSection">
      <pc:chgData name="Peter Kager | ICTRecht" userId="367ac8d1-d565-4c5e-8505-9914ea94d562" providerId="ADAL" clId="{CEF71100-08CA-4A71-9963-5849389F78EA}" dt="2023-10-03T08:51:44.779" v="2458" actId="20577"/>
      <pc:docMkLst>
        <pc:docMk/>
      </pc:docMkLst>
      <pc:sldChg chg="addSp delSp modSp mod">
        <pc:chgData name="Peter Kager | ICTRecht" userId="367ac8d1-d565-4c5e-8505-9914ea94d562" providerId="ADAL" clId="{CEF71100-08CA-4A71-9963-5849389F78EA}" dt="2023-10-03T08:47:41.859" v="2452" actId="20577"/>
        <pc:sldMkLst>
          <pc:docMk/>
          <pc:sldMk cId="3892206088" sldId="339"/>
        </pc:sldMkLst>
        <pc:spChg chg="mod">
          <ac:chgData name="Peter Kager | ICTRecht" userId="367ac8d1-d565-4c5e-8505-9914ea94d562" providerId="ADAL" clId="{CEF71100-08CA-4A71-9963-5849389F78EA}" dt="2023-10-03T08:47:41.859" v="2452" actId="20577"/>
          <ac:spMkLst>
            <pc:docMk/>
            <pc:sldMk cId="3892206088" sldId="339"/>
            <ac:spMk id="2" creationId="{4AC707D5-C337-0300-7771-0358BB5CE582}"/>
          </ac:spMkLst>
        </pc:spChg>
        <pc:spChg chg="mod">
          <ac:chgData name="Peter Kager | ICTRecht" userId="367ac8d1-d565-4c5e-8505-9914ea94d562" providerId="ADAL" clId="{CEF71100-08CA-4A71-9963-5849389F78EA}" dt="2023-10-03T08:35:43.065" v="1666" actId="20577"/>
          <ac:spMkLst>
            <pc:docMk/>
            <pc:sldMk cId="3892206088" sldId="339"/>
            <ac:spMk id="4" creationId="{E67F36D5-FAF9-608E-E590-46AB63D34CEC}"/>
          </ac:spMkLst>
        </pc:spChg>
        <pc:spChg chg="add del mod">
          <ac:chgData name="Peter Kager | ICTRecht" userId="367ac8d1-d565-4c5e-8505-9914ea94d562" providerId="ADAL" clId="{CEF71100-08CA-4A71-9963-5849389F78EA}" dt="2023-09-27T07:19:21.447" v="73" actId="931"/>
          <ac:spMkLst>
            <pc:docMk/>
            <pc:sldMk cId="3892206088" sldId="339"/>
            <ac:spMk id="5" creationId="{110CA4A9-A621-A2D8-FC37-02C7CFA514A3}"/>
          </ac:spMkLst>
        </pc:spChg>
        <pc:spChg chg="mod">
          <ac:chgData name="Peter Kager | ICTRecht" userId="367ac8d1-d565-4c5e-8505-9914ea94d562" providerId="ADAL" clId="{CEF71100-08CA-4A71-9963-5849389F78EA}" dt="2023-09-27T07:16:38.302" v="55" actId="20577"/>
          <ac:spMkLst>
            <pc:docMk/>
            <pc:sldMk cId="3892206088" sldId="339"/>
            <ac:spMk id="6" creationId="{D8F8086C-CD33-4974-8B21-4202019B21DC}"/>
          </ac:spMkLst>
        </pc:spChg>
        <pc:spChg chg="del">
          <ac:chgData name="Peter Kager | ICTRecht" userId="367ac8d1-d565-4c5e-8505-9914ea94d562" providerId="ADAL" clId="{CEF71100-08CA-4A71-9963-5849389F78EA}" dt="2023-09-27T07:17:50.422" v="69"/>
          <ac:spMkLst>
            <pc:docMk/>
            <pc:sldMk cId="3892206088" sldId="339"/>
            <ac:spMk id="7" creationId="{E33B4AB0-245D-4EC0-B61E-2EBC42C4B706}"/>
          </ac:spMkLst>
        </pc:spChg>
        <pc:picChg chg="add del mod">
          <ac:chgData name="Peter Kager | ICTRecht" userId="367ac8d1-d565-4c5e-8505-9914ea94d562" providerId="ADAL" clId="{CEF71100-08CA-4A71-9963-5849389F78EA}" dt="2023-09-27T07:18:09.879" v="72" actId="478"/>
          <ac:picMkLst>
            <pc:docMk/>
            <pc:sldMk cId="3892206088" sldId="339"/>
            <ac:picMk id="3" creationId="{A0D3D328-A2F5-9863-6911-F47ABD249FE1}"/>
          </ac:picMkLst>
        </pc:picChg>
        <pc:picChg chg="add mod">
          <ac:chgData name="Peter Kager | ICTRecht" userId="367ac8d1-d565-4c5e-8505-9914ea94d562" providerId="ADAL" clId="{CEF71100-08CA-4A71-9963-5849389F78EA}" dt="2023-09-27T07:19:21.447" v="73" actId="931"/>
          <ac:picMkLst>
            <pc:docMk/>
            <pc:sldMk cId="3892206088" sldId="339"/>
            <ac:picMk id="9" creationId="{E2539218-D10D-AA16-C668-1D2206879B64}"/>
          </ac:picMkLst>
        </pc:picChg>
      </pc:sldChg>
      <pc:sldChg chg="del">
        <pc:chgData name="Peter Kager | ICTRecht" userId="367ac8d1-d565-4c5e-8505-9914ea94d562" providerId="ADAL" clId="{CEF71100-08CA-4A71-9963-5849389F78EA}" dt="2023-09-27T07:17:29.001" v="60" actId="47"/>
        <pc:sldMkLst>
          <pc:docMk/>
          <pc:sldMk cId="3037252730" sldId="340"/>
        </pc:sldMkLst>
      </pc:sldChg>
      <pc:sldChg chg="del">
        <pc:chgData name="Peter Kager | ICTRecht" userId="367ac8d1-d565-4c5e-8505-9914ea94d562" providerId="ADAL" clId="{CEF71100-08CA-4A71-9963-5849389F78EA}" dt="2023-09-27T07:17:30.400" v="62" actId="47"/>
        <pc:sldMkLst>
          <pc:docMk/>
          <pc:sldMk cId="814487097" sldId="341"/>
        </pc:sldMkLst>
      </pc:sldChg>
      <pc:sldChg chg="del">
        <pc:chgData name="Peter Kager | ICTRecht" userId="367ac8d1-d565-4c5e-8505-9914ea94d562" providerId="ADAL" clId="{CEF71100-08CA-4A71-9963-5849389F78EA}" dt="2023-09-27T07:17:29.723" v="61" actId="47"/>
        <pc:sldMkLst>
          <pc:docMk/>
          <pc:sldMk cId="588245169" sldId="350"/>
        </pc:sldMkLst>
      </pc:sldChg>
      <pc:sldChg chg="del">
        <pc:chgData name="Peter Kager | ICTRecht" userId="367ac8d1-d565-4c5e-8505-9914ea94d562" providerId="ADAL" clId="{CEF71100-08CA-4A71-9963-5849389F78EA}" dt="2023-09-27T07:17:30.985" v="63" actId="47"/>
        <pc:sldMkLst>
          <pc:docMk/>
          <pc:sldMk cId="1926861500" sldId="351"/>
        </pc:sldMkLst>
      </pc:sldChg>
      <pc:sldChg chg="del">
        <pc:chgData name="Peter Kager | ICTRecht" userId="367ac8d1-d565-4c5e-8505-9914ea94d562" providerId="ADAL" clId="{CEF71100-08CA-4A71-9963-5849389F78EA}" dt="2023-09-27T07:17:31.442" v="64" actId="47"/>
        <pc:sldMkLst>
          <pc:docMk/>
          <pc:sldMk cId="3257285401" sldId="352"/>
        </pc:sldMkLst>
      </pc:sldChg>
      <pc:sldChg chg="del">
        <pc:chgData name="Peter Kager | ICTRecht" userId="367ac8d1-d565-4c5e-8505-9914ea94d562" providerId="ADAL" clId="{CEF71100-08CA-4A71-9963-5849389F78EA}" dt="2023-09-27T07:17:31.846" v="65" actId="47"/>
        <pc:sldMkLst>
          <pc:docMk/>
          <pc:sldMk cId="1392712794" sldId="353"/>
        </pc:sldMkLst>
      </pc:sldChg>
      <pc:sldChg chg="del">
        <pc:chgData name="Peter Kager | ICTRecht" userId="367ac8d1-d565-4c5e-8505-9914ea94d562" providerId="ADAL" clId="{CEF71100-08CA-4A71-9963-5849389F78EA}" dt="2023-09-27T07:17:32.216" v="66" actId="47"/>
        <pc:sldMkLst>
          <pc:docMk/>
          <pc:sldMk cId="746811622" sldId="354"/>
        </pc:sldMkLst>
      </pc:sldChg>
      <pc:sldChg chg="del">
        <pc:chgData name="Peter Kager | ICTRecht" userId="367ac8d1-d565-4c5e-8505-9914ea94d562" providerId="ADAL" clId="{CEF71100-08CA-4A71-9963-5849389F78EA}" dt="2023-09-27T07:17:32.803" v="67" actId="47"/>
        <pc:sldMkLst>
          <pc:docMk/>
          <pc:sldMk cId="82446757" sldId="355"/>
        </pc:sldMkLst>
      </pc:sldChg>
      <pc:sldChg chg="del">
        <pc:chgData name="Peter Kager | ICTRecht" userId="367ac8d1-d565-4c5e-8505-9914ea94d562" providerId="ADAL" clId="{CEF71100-08CA-4A71-9963-5849389F78EA}" dt="2023-09-27T07:17:23.054" v="59" actId="18676"/>
        <pc:sldMkLst>
          <pc:docMk/>
          <pc:sldMk cId="3245586659" sldId="356"/>
        </pc:sldMkLst>
      </pc:sldChg>
      <pc:sldChg chg="del">
        <pc:chgData name="Peter Kager | ICTRecht" userId="367ac8d1-d565-4c5e-8505-9914ea94d562" providerId="ADAL" clId="{CEF71100-08CA-4A71-9963-5849389F78EA}" dt="2023-09-27T07:17:23.054" v="59" actId="18676"/>
        <pc:sldMkLst>
          <pc:docMk/>
          <pc:sldMk cId="3249958005" sldId="357"/>
        </pc:sldMkLst>
      </pc:sldChg>
      <pc:sldChg chg="del">
        <pc:chgData name="Peter Kager | ICTRecht" userId="367ac8d1-d565-4c5e-8505-9914ea94d562" providerId="ADAL" clId="{CEF71100-08CA-4A71-9963-5849389F78EA}" dt="2023-09-27T07:17:23.054" v="59" actId="18676"/>
        <pc:sldMkLst>
          <pc:docMk/>
          <pc:sldMk cId="388363874" sldId="358"/>
        </pc:sldMkLst>
      </pc:sldChg>
      <pc:sldChg chg="del">
        <pc:chgData name="Peter Kager | ICTRecht" userId="367ac8d1-d565-4c5e-8505-9914ea94d562" providerId="ADAL" clId="{CEF71100-08CA-4A71-9963-5849389F78EA}" dt="2023-09-27T07:17:17.917" v="58" actId="18676"/>
        <pc:sldMkLst>
          <pc:docMk/>
          <pc:sldMk cId="3967595103" sldId="359"/>
        </pc:sldMkLst>
      </pc:sldChg>
      <pc:sldChg chg="del">
        <pc:chgData name="Peter Kager | ICTRecht" userId="367ac8d1-d565-4c5e-8505-9914ea94d562" providerId="ADAL" clId="{CEF71100-08CA-4A71-9963-5849389F78EA}" dt="2023-09-27T07:17:17.917" v="58" actId="18676"/>
        <pc:sldMkLst>
          <pc:docMk/>
          <pc:sldMk cId="223863856" sldId="360"/>
        </pc:sldMkLst>
      </pc:sldChg>
      <pc:sldChg chg="del">
        <pc:chgData name="Peter Kager | ICTRecht" userId="367ac8d1-d565-4c5e-8505-9914ea94d562" providerId="ADAL" clId="{CEF71100-08CA-4A71-9963-5849389F78EA}" dt="2023-09-27T07:17:17.917" v="58" actId="18676"/>
        <pc:sldMkLst>
          <pc:docMk/>
          <pc:sldMk cId="754953276" sldId="361"/>
        </pc:sldMkLst>
      </pc:sldChg>
      <pc:sldChg chg="del">
        <pc:chgData name="Peter Kager | ICTRecht" userId="367ac8d1-d565-4c5e-8505-9914ea94d562" providerId="ADAL" clId="{CEF71100-08CA-4A71-9963-5849389F78EA}" dt="2023-09-27T07:17:17.917" v="58" actId="18676"/>
        <pc:sldMkLst>
          <pc:docMk/>
          <pc:sldMk cId="2696650750" sldId="362"/>
        </pc:sldMkLst>
      </pc:sldChg>
      <pc:sldChg chg="del">
        <pc:chgData name="Peter Kager | ICTRecht" userId="367ac8d1-d565-4c5e-8505-9914ea94d562" providerId="ADAL" clId="{CEF71100-08CA-4A71-9963-5849389F78EA}" dt="2023-09-27T07:17:17.917" v="58" actId="18676"/>
        <pc:sldMkLst>
          <pc:docMk/>
          <pc:sldMk cId="1744125361" sldId="363"/>
        </pc:sldMkLst>
      </pc:sldChg>
      <pc:sldChg chg="del">
        <pc:chgData name="Peter Kager | ICTRecht" userId="367ac8d1-d565-4c5e-8505-9914ea94d562" providerId="ADAL" clId="{CEF71100-08CA-4A71-9963-5849389F78EA}" dt="2023-09-27T07:17:17.917" v="58" actId="18676"/>
        <pc:sldMkLst>
          <pc:docMk/>
          <pc:sldMk cId="2925323379" sldId="364"/>
        </pc:sldMkLst>
      </pc:sldChg>
      <pc:sldChg chg="del">
        <pc:chgData name="Peter Kager | ICTRecht" userId="367ac8d1-d565-4c5e-8505-9914ea94d562" providerId="ADAL" clId="{CEF71100-08CA-4A71-9963-5849389F78EA}" dt="2023-09-27T07:17:17.917" v="58" actId="18676"/>
        <pc:sldMkLst>
          <pc:docMk/>
          <pc:sldMk cId="2563998681" sldId="365"/>
        </pc:sldMkLst>
      </pc:sldChg>
      <pc:sldChg chg="del">
        <pc:chgData name="Peter Kager | ICTRecht" userId="367ac8d1-d565-4c5e-8505-9914ea94d562" providerId="ADAL" clId="{CEF71100-08CA-4A71-9963-5849389F78EA}" dt="2023-09-27T07:17:17.917" v="58" actId="18676"/>
        <pc:sldMkLst>
          <pc:docMk/>
          <pc:sldMk cId="453975875" sldId="366"/>
        </pc:sldMkLst>
      </pc:sldChg>
      <pc:sldChg chg="del">
        <pc:chgData name="Peter Kager | ICTRecht" userId="367ac8d1-d565-4c5e-8505-9914ea94d562" providerId="ADAL" clId="{CEF71100-08CA-4A71-9963-5849389F78EA}" dt="2023-09-27T07:17:11.782" v="57" actId="18676"/>
        <pc:sldMkLst>
          <pc:docMk/>
          <pc:sldMk cId="2159080827" sldId="367"/>
        </pc:sldMkLst>
      </pc:sldChg>
      <pc:sldChg chg="del">
        <pc:chgData name="Peter Kager | ICTRecht" userId="367ac8d1-d565-4c5e-8505-9914ea94d562" providerId="ADAL" clId="{CEF71100-08CA-4A71-9963-5849389F78EA}" dt="2023-09-27T07:17:11.782" v="57" actId="18676"/>
        <pc:sldMkLst>
          <pc:docMk/>
          <pc:sldMk cId="2377849772" sldId="368"/>
        </pc:sldMkLst>
      </pc:sldChg>
      <pc:sldChg chg="del">
        <pc:chgData name="Peter Kager | ICTRecht" userId="367ac8d1-d565-4c5e-8505-9914ea94d562" providerId="ADAL" clId="{CEF71100-08CA-4A71-9963-5849389F78EA}" dt="2023-09-27T07:17:11.782" v="57" actId="18676"/>
        <pc:sldMkLst>
          <pc:docMk/>
          <pc:sldMk cId="1055344636" sldId="369"/>
        </pc:sldMkLst>
      </pc:sldChg>
      <pc:sldChg chg="del">
        <pc:chgData name="Peter Kager | ICTRecht" userId="367ac8d1-d565-4c5e-8505-9914ea94d562" providerId="ADAL" clId="{CEF71100-08CA-4A71-9963-5849389F78EA}" dt="2023-09-27T07:17:11.782" v="57" actId="18676"/>
        <pc:sldMkLst>
          <pc:docMk/>
          <pc:sldMk cId="3835672211" sldId="370"/>
        </pc:sldMkLst>
      </pc:sldChg>
      <pc:sldChg chg="del">
        <pc:chgData name="Peter Kager | ICTRecht" userId="367ac8d1-d565-4c5e-8505-9914ea94d562" providerId="ADAL" clId="{CEF71100-08CA-4A71-9963-5849389F78EA}" dt="2023-09-27T07:17:11.782" v="57" actId="18676"/>
        <pc:sldMkLst>
          <pc:docMk/>
          <pc:sldMk cId="1814743195" sldId="371"/>
        </pc:sldMkLst>
      </pc:sldChg>
      <pc:sldChg chg="del">
        <pc:chgData name="Peter Kager | ICTRecht" userId="367ac8d1-d565-4c5e-8505-9914ea94d562" providerId="ADAL" clId="{CEF71100-08CA-4A71-9963-5849389F78EA}" dt="2023-09-27T07:17:11.782" v="57" actId="18676"/>
        <pc:sldMkLst>
          <pc:docMk/>
          <pc:sldMk cId="194119134" sldId="372"/>
        </pc:sldMkLst>
      </pc:sldChg>
      <pc:sldChg chg="del">
        <pc:chgData name="Peter Kager | ICTRecht" userId="367ac8d1-d565-4c5e-8505-9914ea94d562" providerId="ADAL" clId="{CEF71100-08CA-4A71-9963-5849389F78EA}" dt="2023-09-27T07:51:42.442" v="195" actId="47"/>
        <pc:sldMkLst>
          <pc:docMk/>
          <pc:sldMk cId="1202524432" sldId="373"/>
        </pc:sldMkLst>
      </pc:sldChg>
      <pc:sldChg chg="del">
        <pc:chgData name="Peter Kager | ICTRecht" userId="367ac8d1-d565-4c5e-8505-9914ea94d562" providerId="ADAL" clId="{CEF71100-08CA-4A71-9963-5849389F78EA}" dt="2023-09-27T07:51:43.325" v="196" actId="47"/>
        <pc:sldMkLst>
          <pc:docMk/>
          <pc:sldMk cId="3357691980" sldId="374"/>
        </pc:sldMkLst>
      </pc:sldChg>
      <pc:sldChg chg="del">
        <pc:chgData name="Peter Kager | ICTRecht" userId="367ac8d1-d565-4c5e-8505-9914ea94d562" providerId="ADAL" clId="{CEF71100-08CA-4A71-9963-5849389F78EA}" dt="2023-09-27T07:51:44.438" v="197" actId="47"/>
        <pc:sldMkLst>
          <pc:docMk/>
          <pc:sldMk cId="116042233" sldId="375"/>
        </pc:sldMkLst>
      </pc:sldChg>
      <pc:sldChg chg="del">
        <pc:chgData name="Peter Kager | ICTRecht" userId="367ac8d1-d565-4c5e-8505-9914ea94d562" providerId="ADAL" clId="{CEF71100-08CA-4A71-9963-5849389F78EA}" dt="2023-09-27T07:51:45.548" v="198" actId="47"/>
        <pc:sldMkLst>
          <pc:docMk/>
          <pc:sldMk cId="116378010" sldId="376"/>
        </pc:sldMkLst>
      </pc:sldChg>
      <pc:sldChg chg="del">
        <pc:chgData name="Peter Kager | ICTRecht" userId="367ac8d1-d565-4c5e-8505-9914ea94d562" providerId="ADAL" clId="{CEF71100-08CA-4A71-9963-5849389F78EA}" dt="2023-09-27T07:51:46.863" v="199" actId="47"/>
        <pc:sldMkLst>
          <pc:docMk/>
          <pc:sldMk cId="3599997348" sldId="377"/>
        </pc:sldMkLst>
      </pc:sldChg>
      <pc:sldChg chg="del">
        <pc:chgData name="Peter Kager | ICTRecht" userId="367ac8d1-d565-4c5e-8505-9914ea94d562" providerId="ADAL" clId="{CEF71100-08CA-4A71-9963-5849389F78EA}" dt="2023-09-27T07:51:50.609" v="201" actId="47"/>
        <pc:sldMkLst>
          <pc:docMk/>
          <pc:sldMk cId="3288042288" sldId="378"/>
        </pc:sldMkLst>
      </pc:sldChg>
      <pc:sldChg chg="del">
        <pc:chgData name="Peter Kager | ICTRecht" userId="367ac8d1-d565-4c5e-8505-9914ea94d562" providerId="ADAL" clId="{CEF71100-08CA-4A71-9963-5849389F78EA}" dt="2023-09-27T07:17:02.202" v="56" actId="18676"/>
        <pc:sldMkLst>
          <pc:docMk/>
          <pc:sldMk cId="3794811110" sldId="379"/>
        </pc:sldMkLst>
      </pc:sldChg>
      <pc:sldChg chg="del">
        <pc:chgData name="Peter Kager | ICTRecht" userId="367ac8d1-d565-4c5e-8505-9914ea94d562" providerId="ADAL" clId="{CEF71100-08CA-4A71-9963-5849389F78EA}" dt="2023-09-27T07:17:02.202" v="56" actId="18676"/>
        <pc:sldMkLst>
          <pc:docMk/>
          <pc:sldMk cId="1429506227" sldId="380"/>
        </pc:sldMkLst>
      </pc:sldChg>
      <pc:sldChg chg="del">
        <pc:chgData name="Peter Kager | ICTRecht" userId="367ac8d1-d565-4c5e-8505-9914ea94d562" providerId="ADAL" clId="{CEF71100-08CA-4A71-9963-5849389F78EA}" dt="2023-09-27T07:17:02.202" v="56" actId="18676"/>
        <pc:sldMkLst>
          <pc:docMk/>
          <pc:sldMk cId="1779241632" sldId="381"/>
        </pc:sldMkLst>
      </pc:sldChg>
      <pc:sldChg chg="del">
        <pc:chgData name="Peter Kager | ICTRecht" userId="367ac8d1-d565-4c5e-8505-9914ea94d562" providerId="ADAL" clId="{CEF71100-08CA-4A71-9963-5849389F78EA}" dt="2023-09-27T07:17:02.202" v="56" actId="18676"/>
        <pc:sldMkLst>
          <pc:docMk/>
          <pc:sldMk cId="1133812595" sldId="382"/>
        </pc:sldMkLst>
      </pc:sldChg>
      <pc:sldChg chg="del">
        <pc:chgData name="Peter Kager | ICTRecht" userId="367ac8d1-d565-4c5e-8505-9914ea94d562" providerId="ADAL" clId="{CEF71100-08CA-4A71-9963-5849389F78EA}" dt="2023-09-27T07:17:02.202" v="56" actId="18676"/>
        <pc:sldMkLst>
          <pc:docMk/>
          <pc:sldMk cId="1921129587" sldId="383"/>
        </pc:sldMkLst>
      </pc:sldChg>
      <pc:sldChg chg="del">
        <pc:chgData name="Peter Kager | ICTRecht" userId="367ac8d1-d565-4c5e-8505-9914ea94d562" providerId="ADAL" clId="{CEF71100-08CA-4A71-9963-5849389F78EA}" dt="2023-09-27T07:17:02.202" v="56" actId="18676"/>
        <pc:sldMkLst>
          <pc:docMk/>
          <pc:sldMk cId="3830885697" sldId="384"/>
        </pc:sldMkLst>
      </pc:sldChg>
      <pc:sldChg chg="del">
        <pc:chgData name="Peter Kager | ICTRecht" userId="367ac8d1-d565-4c5e-8505-9914ea94d562" providerId="ADAL" clId="{CEF71100-08CA-4A71-9963-5849389F78EA}" dt="2023-09-27T07:17:02.202" v="56" actId="18676"/>
        <pc:sldMkLst>
          <pc:docMk/>
          <pc:sldMk cId="1303779522" sldId="385"/>
        </pc:sldMkLst>
      </pc:sldChg>
      <pc:sldChg chg="del">
        <pc:chgData name="Peter Kager | ICTRecht" userId="367ac8d1-d565-4c5e-8505-9914ea94d562" providerId="ADAL" clId="{CEF71100-08CA-4A71-9963-5849389F78EA}" dt="2023-09-27T07:51:49.114" v="200" actId="47"/>
        <pc:sldMkLst>
          <pc:docMk/>
          <pc:sldMk cId="765652593" sldId="386"/>
        </pc:sldMkLst>
      </pc:sldChg>
      <pc:sldChg chg="del">
        <pc:chgData name="Peter Kager | ICTRecht" userId="367ac8d1-d565-4c5e-8505-9914ea94d562" providerId="ADAL" clId="{CEF71100-08CA-4A71-9963-5849389F78EA}" dt="2023-09-27T07:17:02.202" v="56" actId="18676"/>
        <pc:sldMkLst>
          <pc:docMk/>
          <pc:sldMk cId="1128283607" sldId="387"/>
        </pc:sldMkLst>
      </pc:sldChg>
      <pc:sldChg chg="del">
        <pc:chgData name="Peter Kager | ICTRecht" userId="367ac8d1-d565-4c5e-8505-9914ea94d562" providerId="ADAL" clId="{CEF71100-08CA-4A71-9963-5849389F78EA}" dt="2023-09-27T07:17:02.202" v="56" actId="18676"/>
        <pc:sldMkLst>
          <pc:docMk/>
          <pc:sldMk cId="3304111886" sldId="388"/>
        </pc:sldMkLst>
      </pc:sldChg>
      <pc:sldChg chg="del">
        <pc:chgData name="Peter Kager | ICTRecht" userId="367ac8d1-d565-4c5e-8505-9914ea94d562" providerId="ADAL" clId="{CEF71100-08CA-4A71-9963-5849389F78EA}" dt="2023-09-27T07:17:02.202" v="56" actId="18676"/>
        <pc:sldMkLst>
          <pc:docMk/>
          <pc:sldMk cId="1540376468" sldId="389"/>
        </pc:sldMkLst>
      </pc:sldChg>
      <pc:sldChg chg="del">
        <pc:chgData name="Peter Kager | ICTRecht" userId="367ac8d1-d565-4c5e-8505-9914ea94d562" providerId="ADAL" clId="{CEF71100-08CA-4A71-9963-5849389F78EA}" dt="2023-09-27T07:19:37.531" v="74" actId="47"/>
        <pc:sldMkLst>
          <pc:docMk/>
          <pc:sldMk cId="2137552214" sldId="390"/>
        </pc:sldMkLst>
      </pc:sldChg>
      <pc:sldChg chg="del">
        <pc:chgData name="Peter Kager | ICTRecht" userId="367ac8d1-d565-4c5e-8505-9914ea94d562" providerId="ADAL" clId="{CEF71100-08CA-4A71-9963-5849389F78EA}" dt="2023-09-27T07:40:07.276" v="137" actId="47"/>
        <pc:sldMkLst>
          <pc:docMk/>
          <pc:sldMk cId="1713133013" sldId="391"/>
        </pc:sldMkLst>
      </pc:sldChg>
      <pc:sldChg chg="del">
        <pc:chgData name="Peter Kager | ICTRecht" userId="367ac8d1-d565-4c5e-8505-9914ea94d562" providerId="ADAL" clId="{CEF71100-08CA-4A71-9963-5849389F78EA}" dt="2023-09-27T07:40:08.814" v="138" actId="47"/>
        <pc:sldMkLst>
          <pc:docMk/>
          <pc:sldMk cId="1301789401" sldId="392"/>
        </pc:sldMkLst>
      </pc:sldChg>
      <pc:sldChg chg="addSp modSp del">
        <pc:chgData name="Peter Kager | ICTRecht" userId="367ac8d1-d565-4c5e-8505-9914ea94d562" providerId="ADAL" clId="{CEF71100-08CA-4A71-9963-5849389F78EA}" dt="2023-09-27T07:21:18.695" v="82" actId="2696"/>
        <pc:sldMkLst>
          <pc:docMk/>
          <pc:sldMk cId="2592062740" sldId="393"/>
        </pc:sldMkLst>
        <pc:picChg chg="mod">
          <ac:chgData name="Peter Kager | ICTRecht" userId="367ac8d1-d565-4c5e-8505-9914ea94d562" providerId="ADAL" clId="{CEF71100-08CA-4A71-9963-5849389F78EA}" dt="2023-09-27T07:20:05.156" v="75" actId="1440"/>
          <ac:picMkLst>
            <pc:docMk/>
            <pc:sldMk cId="2592062740" sldId="393"/>
            <ac:picMk id="10" creationId="{067A2A4E-3E15-2B0B-C45B-2D19CED47897}"/>
          </ac:picMkLst>
        </pc:picChg>
        <pc:picChg chg="mod">
          <ac:chgData name="Peter Kager | ICTRecht" userId="367ac8d1-d565-4c5e-8505-9914ea94d562" providerId="ADAL" clId="{CEF71100-08CA-4A71-9963-5849389F78EA}" dt="2023-09-27T07:20:34.322" v="78" actId="1076"/>
          <ac:picMkLst>
            <pc:docMk/>
            <pc:sldMk cId="2592062740" sldId="393"/>
            <ac:picMk id="11" creationId="{7F1FDB5C-975B-DC83-A349-5E89D78FEA5D}"/>
          </ac:picMkLst>
        </pc:picChg>
        <pc:picChg chg="mod">
          <ac:chgData name="Peter Kager | ICTRecht" userId="367ac8d1-d565-4c5e-8505-9914ea94d562" providerId="ADAL" clId="{CEF71100-08CA-4A71-9963-5849389F78EA}" dt="2023-09-27T07:20:08.302" v="76" actId="1440"/>
          <ac:picMkLst>
            <pc:docMk/>
            <pc:sldMk cId="2592062740" sldId="393"/>
            <ac:picMk id="13" creationId="{E538441C-49DE-72B6-5231-1D6D75CC91DF}"/>
          </ac:picMkLst>
        </pc:picChg>
        <pc:picChg chg="add mod">
          <ac:chgData name="Peter Kager | ICTRecht" userId="367ac8d1-d565-4c5e-8505-9914ea94d562" providerId="ADAL" clId="{CEF71100-08CA-4A71-9963-5849389F78EA}" dt="2023-09-27T07:21:04.065" v="81" actId="1076"/>
          <ac:picMkLst>
            <pc:docMk/>
            <pc:sldMk cId="2592062740" sldId="393"/>
            <ac:picMk id="1026" creationId="{D1237B49-3B2B-BC3E-132C-C06778699FF0}"/>
          </ac:picMkLst>
        </pc:picChg>
      </pc:sldChg>
      <pc:sldChg chg="addSp delSp modSp add mod">
        <pc:chgData name="Peter Kager | ICTRecht" userId="367ac8d1-d565-4c5e-8505-9914ea94d562" providerId="ADAL" clId="{CEF71100-08CA-4A71-9963-5849389F78EA}" dt="2023-09-27T10:21:34.780" v="381" actId="478"/>
        <pc:sldMkLst>
          <pc:docMk/>
          <pc:sldMk cId="4211830170" sldId="393"/>
        </pc:sldMkLst>
        <pc:spChg chg="del">
          <ac:chgData name="Peter Kager | ICTRecht" userId="367ac8d1-d565-4c5e-8505-9914ea94d562" providerId="ADAL" clId="{CEF71100-08CA-4A71-9963-5849389F78EA}" dt="2023-09-27T07:34:28.690" v="90" actId="478"/>
          <ac:spMkLst>
            <pc:docMk/>
            <pc:sldMk cId="4211830170" sldId="393"/>
            <ac:spMk id="4" creationId="{85055CA8-65C2-45AE-9DCD-CDFE6F1C3C45}"/>
          </ac:spMkLst>
        </pc:spChg>
        <pc:spChg chg="mod">
          <ac:chgData name="Peter Kager | ICTRecht" userId="367ac8d1-d565-4c5e-8505-9914ea94d562" providerId="ADAL" clId="{CEF71100-08CA-4A71-9963-5849389F78EA}" dt="2023-09-27T10:21:12.444" v="376" actId="1076"/>
          <ac:spMkLst>
            <pc:docMk/>
            <pc:sldMk cId="4211830170" sldId="393"/>
            <ac:spMk id="5" creationId="{F20D3A31-C434-3FBF-0CE6-1C2B4D4EE944}"/>
          </ac:spMkLst>
        </pc:spChg>
        <pc:spChg chg="mod">
          <ac:chgData name="Peter Kager | ICTRecht" userId="367ac8d1-d565-4c5e-8505-9914ea94d562" providerId="ADAL" clId="{CEF71100-08CA-4A71-9963-5849389F78EA}" dt="2023-09-27T10:21:15.449" v="377" actId="1076"/>
          <ac:spMkLst>
            <pc:docMk/>
            <pc:sldMk cId="4211830170" sldId="393"/>
            <ac:spMk id="6" creationId="{D8D91A2A-A72D-F839-53A6-1BBEB49C836B}"/>
          </ac:spMkLst>
        </pc:spChg>
        <pc:spChg chg="mod">
          <ac:chgData name="Peter Kager | ICTRecht" userId="367ac8d1-d565-4c5e-8505-9914ea94d562" providerId="ADAL" clId="{CEF71100-08CA-4A71-9963-5849389F78EA}" dt="2023-09-27T07:34:55.506" v="100" actId="1076"/>
          <ac:spMkLst>
            <pc:docMk/>
            <pc:sldMk cId="4211830170" sldId="393"/>
            <ac:spMk id="7" creationId="{AB25D11C-7C2A-D318-C507-B4A7C0C86CA1}"/>
          </ac:spMkLst>
        </pc:spChg>
        <pc:spChg chg="mod">
          <ac:chgData name="Peter Kager | ICTRecht" userId="367ac8d1-d565-4c5e-8505-9914ea94d562" providerId="ADAL" clId="{CEF71100-08CA-4A71-9963-5849389F78EA}" dt="2023-09-27T10:21:22.799" v="378" actId="1076"/>
          <ac:spMkLst>
            <pc:docMk/>
            <pc:sldMk cId="4211830170" sldId="393"/>
            <ac:spMk id="8" creationId="{90D2461C-07DA-9442-BA31-D5800521735F}"/>
          </ac:spMkLst>
        </pc:spChg>
        <pc:spChg chg="del">
          <ac:chgData name="Peter Kager | ICTRecht" userId="367ac8d1-d565-4c5e-8505-9914ea94d562" providerId="ADAL" clId="{CEF71100-08CA-4A71-9963-5849389F78EA}" dt="2023-09-27T07:34:34.056" v="93" actId="478"/>
          <ac:spMkLst>
            <pc:docMk/>
            <pc:sldMk cId="4211830170" sldId="393"/>
            <ac:spMk id="17" creationId="{7BEB6879-2045-F767-FD63-A6DE70CEC77C}"/>
          </ac:spMkLst>
        </pc:spChg>
        <pc:spChg chg="mod">
          <ac:chgData name="Peter Kager | ICTRecht" userId="367ac8d1-d565-4c5e-8505-9914ea94d562" providerId="ADAL" clId="{CEF71100-08CA-4A71-9963-5849389F78EA}" dt="2023-09-27T07:34:38.359" v="94" actId="14100"/>
          <ac:spMkLst>
            <pc:docMk/>
            <pc:sldMk cId="4211830170" sldId="393"/>
            <ac:spMk id="18" creationId="{0B5FB9E7-5C28-8991-11D1-F83DEE47A101}"/>
          </ac:spMkLst>
        </pc:spChg>
        <pc:spChg chg="add del mod">
          <ac:chgData name="Peter Kager | ICTRecht" userId="367ac8d1-d565-4c5e-8505-9914ea94d562" providerId="ADAL" clId="{CEF71100-08CA-4A71-9963-5849389F78EA}" dt="2023-09-27T07:34:30.365" v="91" actId="478"/>
          <ac:spMkLst>
            <pc:docMk/>
            <pc:sldMk cId="4211830170" sldId="393"/>
            <ac:spMk id="19" creationId="{135FC8B2-CD86-E402-40AE-E3E7F5AEDA8E}"/>
          </ac:spMkLst>
        </pc:spChg>
        <pc:picChg chg="mod">
          <ac:chgData name="Peter Kager | ICTRecht" userId="367ac8d1-d565-4c5e-8505-9914ea94d562" providerId="ADAL" clId="{CEF71100-08CA-4A71-9963-5849389F78EA}" dt="2023-09-27T10:21:26.935" v="379" actId="1076"/>
          <ac:picMkLst>
            <pc:docMk/>
            <pc:sldMk cId="4211830170" sldId="393"/>
            <ac:picMk id="10" creationId="{067A2A4E-3E15-2B0B-C45B-2D19CED47897}"/>
          </ac:picMkLst>
        </pc:picChg>
        <pc:picChg chg="mod">
          <ac:chgData name="Peter Kager | ICTRecht" userId="367ac8d1-d565-4c5e-8505-9914ea94d562" providerId="ADAL" clId="{CEF71100-08CA-4A71-9963-5849389F78EA}" dt="2023-09-27T07:34:45.200" v="98" actId="1076"/>
          <ac:picMkLst>
            <pc:docMk/>
            <pc:sldMk cId="4211830170" sldId="393"/>
            <ac:picMk id="11" creationId="{7F1FDB5C-975B-DC83-A349-5E89D78FEA5D}"/>
          </ac:picMkLst>
        </pc:picChg>
        <pc:picChg chg="mod">
          <ac:chgData name="Peter Kager | ICTRecht" userId="367ac8d1-d565-4c5e-8505-9914ea94d562" providerId="ADAL" clId="{CEF71100-08CA-4A71-9963-5849389F78EA}" dt="2023-09-27T07:34:46.661" v="99" actId="1076"/>
          <ac:picMkLst>
            <pc:docMk/>
            <pc:sldMk cId="4211830170" sldId="393"/>
            <ac:picMk id="12" creationId="{1EF86436-DD3A-F8BD-3403-51B8844A8239}"/>
          </ac:picMkLst>
        </pc:picChg>
        <pc:picChg chg="mod">
          <ac:chgData name="Peter Kager | ICTRecht" userId="367ac8d1-d565-4c5e-8505-9914ea94d562" providerId="ADAL" clId="{CEF71100-08CA-4A71-9963-5849389F78EA}" dt="2023-09-27T07:34:43.795" v="97" actId="1076"/>
          <ac:picMkLst>
            <pc:docMk/>
            <pc:sldMk cId="4211830170" sldId="393"/>
            <ac:picMk id="13" creationId="{E538441C-49DE-72B6-5231-1D6D75CC91DF}"/>
          </ac:picMkLst>
        </pc:picChg>
        <pc:picChg chg="del">
          <ac:chgData name="Peter Kager | ICTRecht" userId="367ac8d1-d565-4c5e-8505-9914ea94d562" providerId="ADAL" clId="{CEF71100-08CA-4A71-9963-5849389F78EA}" dt="2023-09-27T07:34:31.372" v="92" actId="478"/>
          <ac:picMkLst>
            <pc:docMk/>
            <pc:sldMk cId="4211830170" sldId="393"/>
            <ac:picMk id="16" creationId="{005A1767-ADB3-EF98-7CD3-BDBD616327AE}"/>
          </ac:picMkLst>
        </pc:picChg>
        <pc:picChg chg="add del mod">
          <ac:chgData name="Peter Kager | ICTRecht" userId="367ac8d1-d565-4c5e-8505-9914ea94d562" providerId="ADAL" clId="{CEF71100-08CA-4A71-9963-5849389F78EA}" dt="2023-09-27T10:21:34.780" v="381" actId="478"/>
          <ac:picMkLst>
            <pc:docMk/>
            <pc:sldMk cId="4211830170" sldId="393"/>
            <ac:picMk id="21" creationId="{2EEA9B23-E682-4D59-67B6-09A72747D1DE}"/>
          </ac:picMkLst>
        </pc:picChg>
        <pc:picChg chg="mod">
          <ac:chgData name="Peter Kager | ICTRecht" userId="367ac8d1-d565-4c5e-8505-9914ea94d562" providerId="ADAL" clId="{CEF71100-08CA-4A71-9963-5849389F78EA}" dt="2023-09-27T07:34:57.120" v="101" actId="1076"/>
          <ac:picMkLst>
            <pc:docMk/>
            <pc:sldMk cId="4211830170" sldId="393"/>
            <ac:picMk id="1026" creationId="{D1237B49-3B2B-BC3E-132C-C06778699FF0}"/>
          </ac:picMkLst>
        </pc:picChg>
      </pc:sldChg>
      <pc:sldChg chg="del">
        <pc:chgData name="Peter Kager | ICTRecht" userId="367ac8d1-d565-4c5e-8505-9914ea94d562" providerId="ADAL" clId="{CEF71100-08CA-4A71-9963-5849389F78EA}" dt="2023-09-27T07:41:00.055" v="147" actId="2696"/>
        <pc:sldMkLst>
          <pc:docMk/>
          <pc:sldMk cId="1969034066" sldId="394"/>
        </pc:sldMkLst>
      </pc:sldChg>
      <pc:sldChg chg="addSp delSp modSp add mod">
        <pc:chgData name="Peter Kager | ICTRecht" userId="367ac8d1-d565-4c5e-8505-9914ea94d562" providerId="ADAL" clId="{CEF71100-08CA-4A71-9963-5849389F78EA}" dt="2023-09-27T08:31:37.634" v="344" actId="2711"/>
        <pc:sldMkLst>
          <pc:docMk/>
          <pc:sldMk cId="3010212110" sldId="394"/>
        </pc:sldMkLst>
        <pc:spChg chg="del">
          <ac:chgData name="Peter Kager | ICTRecht" userId="367ac8d1-d565-4c5e-8505-9914ea94d562" providerId="ADAL" clId="{CEF71100-08CA-4A71-9963-5849389F78EA}" dt="2023-09-27T07:42:08.585" v="160" actId="478"/>
          <ac:spMkLst>
            <pc:docMk/>
            <pc:sldMk cId="3010212110" sldId="394"/>
            <ac:spMk id="4" creationId="{85055CA8-65C2-45AE-9DCD-CDFE6F1C3C45}"/>
          </ac:spMkLst>
        </pc:spChg>
        <pc:spChg chg="mod">
          <ac:chgData name="Peter Kager | ICTRecht" userId="367ac8d1-d565-4c5e-8505-9914ea94d562" providerId="ADAL" clId="{CEF71100-08CA-4A71-9963-5849389F78EA}" dt="2023-09-27T08:31:37.634" v="344" actId="2711"/>
          <ac:spMkLst>
            <pc:docMk/>
            <pc:sldMk cId="3010212110" sldId="394"/>
            <ac:spMk id="5" creationId="{9F37CA97-76C6-A408-A9A0-6CA4BFB5680A}"/>
          </ac:spMkLst>
        </pc:spChg>
        <pc:spChg chg="add del mod">
          <ac:chgData name="Peter Kager | ICTRecht" userId="367ac8d1-d565-4c5e-8505-9914ea94d562" providerId="ADAL" clId="{CEF71100-08CA-4A71-9963-5849389F78EA}" dt="2023-09-27T07:42:10.097" v="161" actId="478"/>
          <ac:spMkLst>
            <pc:docMk/>
            <pc:sldMk cId="3010212110" sldId="394"/>
            <ac:spMk id="8" creationId="{2ED39DA9-E1DF-8395-0A54-46F248339FAA}"/>
          </ac:spMkLst>
        </pc:spChg>
        <pc:picChg chg="mod">
          <ac:chgData name="Peter Kager | ICTRecht" userId="367ac8d1-d565-4c5e-8505-9914ea94d562" providerId="ADAL" clId="{CEF71100-08CA-4A71-9963-5849389F78EA}" dt="2023-09-27T08:04:44.980" v="216" actId="1440"/>
          <ac:picMkLst>
            <pc:docMk/>
            <pc:sldMk cId="3010212110" sldId="394"/>
            <ac:picMk id="6" creationId="{80E91240-7515-3B8C-8C9E-386AAACA4247}"/>
          </ac:picMkLst>
        </pc:picChg>
      </pc:sldChg>
      <pc:sldChg chg="del">
        <pc:chgData name="Peter Kager | ICTRecht" userId="367ac8d1-d565-4c5e-8505-9914ea94d562" providerId="ADAL" clId="{CEF71100-08CA-4A71-9963-5849389F78EA}" dt="2023-09-27T07:51:52.215" v="202" actId="47"/>
        <pc:sldMkLst>
          <pc:docMk/>
          <pc:sldMk cId="3480497802" sldId="395"/>
        </pc:sldMkLst>
      </pc:sldChg>
      <pc:sldChg chg="del">
        <pc:chgData name="Peter Kager | ICTRecht" userId="367ac8d1-d565-4c5e-8505-9914ea94d562" providerId="ADAL" clId="{CEF71100-08CA-4A71-9963-5849389F78EA}" dt="2023-09-27T07:51:53.206" v="203" actId="47"/>
        <pc:sldMkLst>
          <pc:docMk/>
          <pc:sldMk cId="2189430083" sldId="396"/>
        </pc:sldMkLst>
      </pc:sldChg>
      <pc:sldChg chg="del">
        <pc:chgData name="Peter Kager | ICTRecht" userId="367ac8d1-d565-4c5e-8505-9914ea94d562" providerId="ADAL" clId="{CEF71100-08CA-4A71-9963-5849389F78EA}" dt="2023-09-27T07:51:54.307" v="204" actId="47"/>
        <pc:sldMkLst>
          <pc:docMk/>
          <pc:sldMk cId="32663104" sldId="397"/>
        </pc:sldMkLst>
      </pc:sldChg>
      <pc:sldChg chg="del">
        <pc:chgData name="Peter Kager | ICTRecht" userId="367ac8d1-d565-4c5e-8505-9914ea94d562" providerId="ADAL" clId="{CEF71100-08CA-4A71-9963-5849389F78EA}" dt="2023-09-27T07:51:55.317" v="205" actId="47"/>
        <pc:sldMkLst>
          <pc:docMk/>
          <pc:sldMk cId="1921656251" sldId="398"/>
        </pc:sldMkLst>
      </pc:sldChg>
      <pc:sldChg chg="addSp delSp modSp add mod">
        <pc:chgData name="Peter Kager | ICTRecht" userId="367ac8d1-d565-4c5e-8505-9914ea94d562" providerId="ADAL" clId="{CEF71100-08CA-4A71-9963-5849389F78EA}" dt="2023-09-27T08:31:45.219" v="345" actId="2711"/>
        <pc:sldMkLst>
          <pc:docMk/>
          <pc:sldMk cId="776165707" sldId="399"/>
        </pc:sldMkLst>
        <pc:spChg chg="mod">
          <ac:chgData name="Peter Kager | ICTRecht" userId="367ac8d1-d565-4c5e-8505-9914ea94d562" providerId="ADAL" clId="{CEF71100-08CA-4A71-9963-5849389F78EA}" dt="2023-09-27T08:31:45.219" v="345" actId="2711"/>
          <ac:spMkLst>
            <pc:docMk/>
            <pc:sldMk cId="776165707" sldId="399"/>
            <ac:spMk id="3" creationId="{CDB13589-35A8-65FA-7672-678B9C504569}"/>
          </ac:spMkLst>
        </pc:spChg>
        <pc:spChg chg="del">
          <ac:chgData name="Peter Kager | ICTRecht" userId="367ac8d1-d565-4c5e-8505-9914ea94d562" providerId="ADAL" clId="{CEF71100-08CA-4A71-9963-5849389F78EA}" dt="2023-09-27T07:42:14.650" v="162" actId="478"/>
          <ac:spMkLst>
            <pc:docMk/>
            <pc:sldMk cId="776165707" sldId="399"/>
            <ac:spMk id="4" creationId="{85055CA8-65C2-45AE-9DCD-CDFE6F1C3C45}"/>
          </ac:spMkLst>
        </pc:spChg>
        <pc:spChg chg="mod">
          <ac:chgData name="Peter Kager | ICTRecht" userId="367ac8d1-d565-4c5e-8505-9914ea94d562" providerId="ADAL" clId="{CEF71100-08CA-4A71-9963-5849389F78EA}" dt="2023-09-27T07:42:42.056" v="166" actId="403"/>
          <ac:spMkLst>
            <pc:docMk/>
            <pc:sldMk cId="776165707" sldId="399"/>
            <ac:spMk id="5" creationId="{30176B21-9907-BB6F-A33C-D8A26546AD89}"/>
          </ac:spMkLst>
        </pc:spChg>
        <pc:spChg chg="add del mod">
          <ac:chgData name="Peter Kager | ICTRecht" userId="367ac8d1-d565-4c5e-8505-9914ea94d562" providerId="ADAL" clId="{CEF71100-08CA-4A71-9963-5849389F78EA}" dt="2023-09-27T07:42:16.500" v="163" actId="478"/>
          <ac:spMkLst>
            <pc:docMk/>
            <pc:sldMk cId="776165707" sldId="399"/>
            <ac:spMk id="8" creationId="{6C7E0925-20A7-E269-4B90-7DB25E2627F2}"/>
          </ac:spMkLst>
        </pc:spChg>
        <pc:picChg chg="mod">
          <ac:chgData name="Peter Kager | ICTRecht" userId="367ac8d1-d565-4c5e-8505-9914ea94d562" providerId="ADAL" clId="{CEF71100-08CA-4A71-9963-5849389F78EA}" dt="2023-09-27T08:04:51.639" v="217" actId="1440"/>
          <ac:picMkLst>
            <pc:docMk/>
            <pc:sldMk cId="776165707" sldId="399"/>
            <ac:picMk id="6" creationId="{C468E905-13F8-7F61-DDCD-EB1FC60D2B93}"/>
          </ac:picMkLst>
        </pc:picChg>
      </pc:sldChg>
      <pc:sldChg chg="modSp del mod">
        <pc:chgData name="Peter Kager | ICTRecht" userId="367ac8d1-d565-4c5e-8505-9914ea94d562" providerId="ADAL" clId="{CEF71100-08CA-4A71-9963-5849389F78EA}" dt="2023-09-27T07:41:00.055" v="147" actId="2696"/>
        <pc:sldMkLst>
          <pc:docMk/>
          <pc:sldMk cId="1605936696" sldId="399"/>
        </pc:sldMkLst>
        <pc:spChg chg="mod">
          <ac:chgData name="Peter Kager | ICTRecht" userId="367ac8d1-d565-4c5e-8505-9914ea94d562" providerId="ADAL" clId="{CEF71100-08CA-4A71-9963-5849389F78EA}" dt="2023-09-27T07:40:50.682" v="146" actId="14100"/>
          <ac:spMkLst>
            <pc:docMk/>
            <pc:sldMk cId="1605936696" sldId="399"/>
            <ac:spMk id="5" creationId="{30176B21-9907-BB6F-A33C-D8A26546AD89}"/>
          </ac:spMkLst>
        </pc:spChg>
      </pc:sldChg>
      <pc:sldChg chg="del">
        <pc:chgData name="Peter Kager | ICTRecht" userId="367ac8d1-d565-4c5e-8505-9914ea94d562" providerId="ADAL" clId="{CEF71100-08CA-4A71-9963-5849389F78EA}" dt="2023-09-27T07:17:40.829" v="68" actId="18676"/>
        <pc:sldMkLst>
          <pc:docMk/>
          <pc:sldMk cId="1432599771" sldId="400"/>
        </pc:sldMkLst>
      </pc:sldChg>
      <pc:sldChg chg="del">
        <pc:chgData name="Peter Kager | ICTRecht" userId="367ac8d1-d565-4c5e-8505-9914ea94d562" providerId="ADAL" clId="{CEF71100-08CA-4A71-9963-5849389F78EA}" dt="2023-09-27T07:40:12.078" v="139" actId="47"/>
        <pc:sldMkLst>
          <pc:docMk/>
          <pc:sldMk cId="1888594694" sldId="401"/>
        </pc:sldMkLst>
      </pc:sldChg>
      <pc:sldChg chg="del">
        <pc:chgData name="Peter Kager | ICTRecht" userId="367ac8d1-d565-4c5e-8505-9914ea94d562" providerId="ADAL" clId="{CEF71100-08CA-4A71-9963-5849389F78EA}" dt="2023-09-27T07:17:40.829" v="68" actId="18676"/>
        <pc:sldMkLst>
          <pc:docMk/>
          <pc:sldMk cId="3513675820" sldId="402"/>
        </pc:sldMkLst>
      </pc:sldChg>
      <pc:sldChg chg="del">
        <pc:chgData name="Peter Kager | ICTRecht" userId="367ac8d1-d565-4c5e-8505-9914ea94d562" providerId="ADAL" clId="{CEF71100-08CA-4A71-9963-5849389F78EA}" dt="2023-09-27T07:17:40.829" v="68" actId="18676"/>
        <pc:sldMkLst>
          <pc:docMk/>
          <pc:sldMk cId="1942764135" sldId="403"/>
        </pc:sldMkLst>
      </pc:sldChg>
      <pc:sldChg chg="del">
        <pc:chgData name="Peter Kager | ICTRecht" userId="367ac8d1-d565-4c5e-8505-9914ea94d562" providerId="ADAL" clId="{CEF71100-08CA-4A71-9963-5849389F78EA}" dt="2023-09-27T07:40:31.805" v="140" actId="47"/>
        <pc:sldMkLst>
          <pc:docMk/>
          <pc:sldMk cId="2859051073" sldId="404"/>
        </pc:sldMkLst>
      </pc:sldChg>
      <pc:sldChg chg="del">
        <pc:chgData name="Peter Kager | ICTRecht" userId="367ac8d1-d565-4c5e-8505-9914ea94d562" providerId="ADAL" clId="{CEF71100-08CA-4A71-9963-5849389F78EA}" dt="2023-09-27T07:40:32.473" v="141" actId="47"/>
        <pc:sldMkLst>
          <pc:docMk/>
          <pc:sldMk cId="346525785" sldId="405"/>
        </pc:sldMkLst>
      </pc:sldChg>
      <pc:sldChg chg="del">
        <pc:chgData name="Peter Kager | ICTRecht" userId="367ac8d1-d565-4c5e-8505-9914ea94d562" providerId="ADAL" clId="{CEF71100-08CA-4A71-9963-5849389F78EA}" dt="2023-09-27T07:40:33.132" v="142" actId="47"/>
        <pc:sldMkLst>
          <pc:docMk/>
          <pc:sldMk cId="1349398961" sldId="406"/>
        </pc:sldMkLst>
      </pc:sldChg>
      <pc:sldChg chg="del">
        <pc:chgData name="Peter Kager | ICTRecht" userId="367ac8d1-d565-4c5e-8505-9914ea94d562" providerId="ADAL" clId="{CEF71100-08CA-4A71-9963-5849389F78EA}" dt="2023-09-27T07:51:57.148" v="206" actId="47"/>
        <pc:sldMkLst>
          <pc:docMk/>
          <pc:sldMk cId="355662076" sldId="407"/>
        </pc:sldMkLst>
      </pc:sldChg>
      <pc:sldChg chg="del">
        <pc:chgData name="Peter Kager | ICTRecht" userId="367ac8d1-d565-4c5e-8505-9914ea94d562" providerId="ADAL" clId="{CEF71100-08CA-4A71-9963-5849389F78EA}" dt="2023-09-27T07:40:33.816" v="143" actId="47"/>
        <pc:sldMkLst>
          <pc:docMk/>
          <pc:sldMk cId="871396738" sldId="408"/>
        </pc:sldMkLst>
      </pc:sldChg>
      <pc:sldChg chg="addSp delSp modSp add mod">
        <pc:chgData name="Peter Kager | ICTRecht" userId="367ac8d1-d565-4c5e-8505-9914ea94d562" providerId="ADAL" clId="{CEF71100-08CA-4A71-9963-5849389F78EA}" dt="2023-09-27T07:35:45.723" v="112" actId="1076"/>
        <pc:sldMkLst>
          <pc:docMk/>
          <pc:sldMk cId="3584849556" sldId="409"/>
        </pc:sldMkLst>
        <pc:spChg chg="del">
          <ac:chgData name="Peter Kager | ICTRecht" userId="367ac8d1-d565-4c5e-8505-9914ea94d562" providerId="ADAL" clId="{CEF71100-08CA-4A71-9963-5849389F78EA}" dt="2023-09-27T07:33:41.852" v="85" actId="478"/>
          <ac:spMkLst>
            <pc:docMk/>
            <pc:sldMk cId="3584849556" sldId="409"/>
            <ac:spMk id="2" creationId="{A57FB276-0292-BC2F-B8A7-D1040C8FA33E}"/>
          </ac:spMkLst>
        </pc:spChg>
        <pc:spChg chg="del">
          <ac:chgData name="Peter Kager | ICTRecht" userId="367ac8d1-d565-4c5e-8505-9914ea94d562" providerId="ADAL" clId="{CEF71100-08CA-4A71-9963-5849389F78EA}" dt="2023-09-27T07:33:44.643" v="86" actId="478"/>
          <ac:spMkLst>
            <pc:docMk/>
            <pc:sldMk cId="3584849556" sldId="409"/>
            <ac:spMk id="3" creationId="{32110A3C-FDE3-4B9C-DE25-2C505278BB39}"/>
          </ac:spMkLst>
        </pc:spChg>
        <pc:spChg chg="del">
          <ac:chgData name="Peter Kager | ICTRecht" userId="367ac8d1-d565-4c5e-8505-9914ea94d562" providerId="ADAL" clId="{CEF71100-08CA-4A71-9963-5849389F78EA}" dt="2023-09-27T07:35:28.921" v="109" actId="478"/>
          <ac:spMkLst>
            <pc:docMk/>
            <pc:sldMk cId="3584849556" sldId="409"/>
            <ac:spMk id="4" creationId="{85055CA8-65C2-45AE-9DCD-CDFE6F1C3C45}"/>
          </ac:spMkLst>
        </pc:spChg>
        <pc:spChg chg="add del mod">
          <ac:chgData name="Peter Kager | ICTRecht" userId="367ac8d1-d565-4c5e-8505-9914ea94d562" providerId="ADAL" clId="{CEF71100-08CA-4A71-9963-5849389F78EA}" dt="2023-09-27T07:33:46.403" v="87" actId="478"/>
          <ac:spMkLst>
            <pc:docMk/>
            <pc:sldMk cId="3584849556" sldId="409"/>
            <ac:spMk id="7" creationId="{048BE347-AD60-24BC-0422-6F60209189A3}"/>
          </ac:spMkLst>
        </pc:spChg>
        <pc:spChg chg="add mod">
          <ac:chgData name="Peter Kager | ICTRecht" userId="367ac8d1-d565-4c5e-8505-9914ea94d562" providerId="ADAL" clId="{CEF71100-08CA-4A71-9963-5849389F78EA}" dt="2023-09-27T07:35:45.723" v="112" actId="1076"/>
          <ac:spMkLst>
            <pc:docMk/>
            <pc:sldMk cId="3584849556" sldId="409"/>
            <ac:spMk id="10" creationId="{F9AE2D12-E67B-F62A-B777-B5A384BDDDAB}"/>
          </ac:spMkLst>
        </pc:spChg>
        <pc:spChg chg="add del mod">
          <ac:chgData name="Peter Kager | ICTRecht" userId="367ac8d1-d565-4c5e-8505-9914ea94d562" providerId="ADAL" clId="{CEF71100-08CA-4A71-9963-5849389F78EA}" dt="2023-09-27T07:35:31.582" v="110" actId="478"/>
          <ac:spMkLst>
            <pc:docMk/>
            <pc:sldMk cId="3584849556" sldId="409"/>
            <ac:spMk id="12" creationId="{DEFDCA21-9162-91D7-70CC-DD4EDF146AAC}"/>
          </ac:spMkLst>
        </pc:spChg>
        <pc:graphicFrameChg chg="del">
          <ac:chgData name="Peter Kager | ICTRecht" userId="367ac8d1-d565-4c5e-8505-9914ea94d562" providerId="ADAL" clId="{CEF71100-08CA-4A71-9963-5849389F78EA}" dt="2023-09-27T07:33:41.852" v="85" actId="478"/>
          <ac:graphicFrameMkLst>
            <pc:docMk/>
            <pc:sldMk cId="3584849556" sldId="409"/>
            <ac:graphicFrameMk id="5" creationId="{FCA6C3D5-D892-8C21-18BC-1A858ACA067D}"/>
          </ac:graphicFrameMkLst>
        </pc:graphicFrameChg>
        <pc:picChg chg="add mod">
          <ac:chgData name="Peter Kager | ICTRecht" userId="367ac8d1-d565-4c5e-8505-9914ea94d562" providerId="ADAL" clId="{CEF71100-08CA-4A71-9963-5849389F78EA}" dt="2023-09-27T07:35:35.628" v="111" actId="1076"/>
          <ac:picMkLst>
            <pc:docMk/>
            <pc:sldMk cId="3584849556" sldId="409"/>
            <ac:picMk id="9" creationId="{068681A6-77FD-F750-4DB8-FB950478836F}"/>
          </ac:picMkLst>
        </pc:picChg>
      </pc:sldChg>
      <pc:sldChg chg="addSp delSp modSp add mod modAnim">
        <pc:chgData name="Peter Kager | ICTRecht" userId="367ac8d1-d565-4c5e-8505-9914ea94d562" providerId="ADAL" clId="{CEF71100-08CA-4A71-9963-5849389F78EA}" dt="2023-09-27T08:31:06.229" v="343" actId="403"/>
        <pc:sldMkLst>
          <pc:docMk/>
          <pc:sldMk cId="3017070648" sldId="410"/>
        </pc:sldMkLst>
        <pc:spChg chg="add mod">
          <ac:chgData name="Peter Kager | ICTRecht" userId="367ac8d1-d565-4c5e-8505-9914ea94d562" providerId="ADAL" clId="{CEF71100-08CA-4A71-9963-5849389F78EA}" dt="2023-09-27T08:31:06.229" v="343" actId="403"/>
          <ac:spMkLst>
            <pc:docMk/>
            <pc:sldMk cId="3017070648" sldId="410"/>
            <ac:spMk id="4" creationId="{4A0EE9E1-300C-462D-A588-0241B421FC71}"/>
          </ac:spMkLst>
        </pc:spChg>
        <pc:spChg chg="add mod">
          <ac:chgData name="Peter Kager | ICTRecht" userId="367ac8d1-d565-4c5e-8505-9914ea94d562" providerId="ADAL" clId="{CEF71100-08CA-4A71-9963-5849389F78EA}" dt="2023-09-27T07:39:27.177" v="134" actId="1076"/>
          <ac:spMkLst>
            <pc:docMk/>
            <pc:sldMk cId="3017070648" sldId="410"/>
            <ac:spMk id="5" creationId="{D52B6DB3-F1DB-0300-3A22-C8B350948465}"/>
          </ac:spMkLst>
        </pc:spChg>
        <pc:spChg chg="del">
          <ac:chgData name="Peter Kager | ICTRecht" userId="367ac8d1-d565-4c5e-8505-9914ea94d562" providerId="ADAL" clId="{CEF71100-08CA-4A71-9963-5849389F78EA}" dt="2023-09-27T07:36:05.672" v="115" actId="478"/>
          <ac:spMkLst>
            <pc:docMk/>
            <pc:sldMk cId="3017070648" sldId="410"/>
            <ac:spMk id="10" creationId="{F9AE2D12-E67B-F62A-B777-B5A384BDDDAB}"/>
          </ac:spMkLst>
        </pc:spChg>
        <pc:picChg chg="add mod">
          <ac:chgData name="Peter Kager | ICTRecht" userId="367ac8d1-d565-4c5e-8505-9914ea94d562" providerId="ADAL" clId="{CEF71100-08CA-4A71-9963-5849389F78EA}" dt="2023-09-27T07:38:48.839" v="117" actId="1076"/>
          <ac:picMkLst>
            <pc:docMk/>
            <pc:sldMk cId="3017070648" sldId="410"/>
            <ac:picMk id="3" creationId="{7E9BED83-C022-66C6-3183-650D4BD67D09}"/>
          </ac:picMkLst>
        </pc:picChg>
        <pc:picChg chg="del">
          <ac:chgData name="Peter Kager | ICTRecht" userId="367ac8d1-d565-4c5e-8505-9914ea94d562" providerId="ADAL" clId="{CEF71100-08CA-4A71-9963-5849389F78EA}" dt="2023-09-27T07:36:04.034" v="114" actId="478"/>
          <ac:picMkLst>
            <pc:docMk/>
            <pc:sldMk cId="3017070648" sldId="410"/>
            <ac:picMk id="9" creationId="{068681A6-77FD-F750-4DB8-FB950478836F}"/>
          </ac:picMkLst>
        </pc:picChg>
      </pc:sldChg>
      <pc:sldChg chg="addSp delSp modSp add mod">
        <pc:chgData name="Peter Kager | ICTRecht" userId="367ac8d1-d565-4c5e-8505-9914ea94d562" providerId="ADAL" clId="{CEF71100-08CA-4A71-9963-5849389F78EA}" dt="2023-09-27T07:42:00.990" v="159" actId="478"/>
        <pc:sldMkLst>
          <pc:docMk/>
          <pc:sldMk cId="672183952" sldId="411"/>
        </pc:sldMkLst>
        <pc:spChg chg="mod">
          <ac:chgData name="Peter Kager | ICTRecht" userId="367ac8d1-d565-4c5e-8505-9914ea94d562" providerId="ADAL" clId="{CEF71100-08CA-4A71-9963-5849389F78EA}" dt="2023-09-27T07:41:50.271" v="156" actId="255"/>
          <ac:spMkLst>
            <pc:docMk/>
            <pc:sldMk cId="672183952" sldId="411"/>
            <ac:spMk id="3" creationId="{8CD7D7B1-DB6D-442D-23A3-9506E9D53206}"/>
          </ac:spMkLst>
        </pc:spChg>
        <pc:spChg chg="del">
          <ac:chgData name="Peter Kager | ICTRecht" userId="367ac8d1-d565-4c5e-8505-9914ea94d562" providerId="ADAL" clId="{CEF71100-08CA-4A71-9963-5849389F78EA}" dt="2023-09-27T07:41:59.304" v="158" actId="478"/>
          <ac:spMkLst>
            <pc:docMk/>
            <pc:sldMk cId="672183952" sldId="411"/>
            <ac:spMk id="4" creationId="{85055CA8-65C2-45AE-9DCD-CDFE6F1C3C45}"/>
          </ac:spMkLst>
        </pc:spChg>
        <pc:spChg chg="mod">
          <ac:chgData name="Peter Kager | ICTRecht" userId="367ac8d1-d565-4c5e-8505-9914ea94d562" providerId="ADAL" clId="{CEF71100-08CA-4A71-9963-5849389F78EA}" dt="2023-09-27T07:41:56.309" v="157" actId="1076"/>
          <ac:spMkLst>
            <pc:docMk/>
            <pc:sldMk cId="672183952" sldId="411"/>
            <ac:spMk id="6" creationId="{C5604D05-7C43-03BC-533B-EF9CC4CCDC61}"/>
          </ac:spMkLst>
        </pc:spChg>
        <pc:spChg chg="add del mod">
          <ac:chgData name="Peter Kager | ICTRecht" userId="367ac8d1-d565-4c5e-8505-9914ea94d562" providerId="ADAL" clId="{CEF71100-08CA-4A71-9963-5849389F78EA}" dt="2023-09-27T07:42:00.990" v="159" actId="478"/>
          <ac:spMkLst>
            <pc:docMk/>
            <pc:sldMk cId="672183952" sldId="411"/>
            <ac:spMk id="8" creationId="{19D086A0-591D-81D7-12A7-7EE3892E9C90}"/>
          </ac:spMkLst>
        </pc:spChg>
      </pc:sldChg>
      <pc:sldChg chg="addSp delSp modSp add mod">
        <pc:chgData name="Peter Kager | ICTRecht" userId="367ac8d1-d565-4c5e-8505-9914ea94d562" providerId="ADAL" clId="{CEF71100-08CA-4A71-9963-5849389F78EA}" dt="2023-10-03T08:38:38.042" v="1668" actId="20577"/>
        <pc:sldMkLst>
          <pc:docMk/>
          <pc:sldMk cId="4103516501" sldId="412"/>
        </pc:sldMkLst>
        <pc:spChg chg="add mod">
          <ac:chgData name="Peter Kager | ICTRecht" userId="367ac8d1-d565-4c5e-8505-9914ea94d562" providerId="ADAL" clId="{CEF71100-08CA-4A71-9963-5849389F78EA}" dt="2023-10-03T08:38:38.042" v="1668" actId="20577"/>
          <ac:spMkLst>
            <pc:docMk/>
            <pc:sldMk cId="4103516501" sldId="412"/>
            <ac:spMk id="6" creationId="{541F9318-2650-3EDC-EC14-DC7BC3DDBE23}"/>
          </ac:spMkLst>
        </pc:spChg>
        <pc:spChg chg="del">
          <ac:chgData name="Peter Kager | ICTRecht" userId="367ac8d1-d565-4c5e-8505-9914ea94d562" providerId="ADAL" clId="{CEF71100-08CA-4A71-9963-5849389F78EA}" dt="2023-09-27T07:46:28.807" v="169" actId="478"/>
          <ac:spMkLst>
            <pc:docMk/>
            <pc:sldMk cId="4103516501" sldId="412"/>
            <ac:spMk id="10" creationId="{F9AE2D12-E67B-F62A-B777-B5A384BDDDAB}"/>
          </ac:spMkLst>
        </pc:spChg>
        <pc:picChg chg="add mod">
          <ac:chgData name="Peter Kager | ICTRecht" userId="367ac8d1-d565-4c5e-8505-9914ea94d562" providerId="ADAL" clId="{CEF71100-08CA-4A71-9963-5849389F78EA}" dt="2023-09-27T07:51:26.592" v="194" actId="1440"/>
          <ac:picMkLst>
            <pc:docMk/>
            <pc:sldMk cId="4103516501" sldId="412"/>
            <ac:picMk id="3" creationId="{9E91F2C3-2007-151E-0025-77A87C633E97}"/>
          </ac:picMkLst>
        </pc:picChg>
        <pc:picChg chg="add mod">
          <ac:chgData name="Peter Kager | ICTRecht" userId="367ac8d1-d565-4c5e-8505-9914ea94d562" providerId="ADAL" clId="{CEF71100-08CA-4A71-9963-5849389F78EA}" dt="2023-09-27T07:51:24.608" v="193" actId="1440"/>
          <ac:picMkLst>
            <pc:docMk/>
            <pc:sldMk cId="4103516501" sldId="412"/>
            <ac:picMk id="5" creationId="{E815294F-CB8F-9752-A60C-306DDB4C394E}"/>
          </ac:picMkLst>
        </pc:picChg>
        <pc:picChg chg="del">
          <ac:chgData name="Peter Kager | ICTRecht" userId="367ac8d1-d565-4c5e-8505-9914ea94d562" providerId="ADAL" clId="{CEF71100-08CA-4A71-9963-5849389F78EA}" dt="2023-09-27T07:46:26.139" v="168" actId="478"/>
          <ac:picMkLst>
            <pc:docMk/>
            <pc:sldMk cId="4103516501" sldId="412"/>
            <ac:picMk id="9" creationId="{068681A6-77FD-F750-4DB8-FB950478836F}"/>
          </ac:picMkLst>
        </pc:picChg>
      </pc:sldChg>
      <pc:sldChg chg="addSp delSp modSp add mod">
        <pc:chgData name="Peter Kager | ICTRecht" userId="367ac8d1-d565-4c5e-8505-9914ea94d562" providerId="ADAL" clId="{CEF71100-08CA-4A71-9963-5849389F78EA}" dt="2023-09-27T08:23:08.452" v="306" actId="3062"/>
        <pc:sldMkLst>
          <pc:docMk/>
          <pc:sldMk cId="679642242" sldId="413"/>
        </pc:sldMkLst>
        <pc:spChg chg="del">
          <ac:chgData name="Peter Kager | ICTRecht" userId="367ac8d1-d565-4c5e-8505-9914ea94d562" providerId="ADAL" clId="{CEF71100-08CA-4A71-9963-5849389F78EA}" dt="2023-09-27T07:55:01.635" v="211" actId="478"/>
          <ac:spMkLst>
            <pc:docMk/>
            <pc:sldMk cId="679642242" sldId="413"/>
            <ac:spMk id="10" creationId="{F9AE2D12-E67B-F62A-B777-B5A384BDDDAB}"/>
          </ac:spMkLst>
        </pc:spChg>
        <pc:spChg chg="add mod">
          <ac:chgData name="Peter Kager | ICTRecht" userId="367ac8d1-d565-4c5e-8505-9914ea94d562" providerId="ADAL" clId="{CEF71100-08CA-4A71-9963-5849389F78EA}" dt="2023-09-27T08:05:11.110" v="218"/>
          <ac:spMkLst>
            <pc:docMk/>
            <pc:sldMk cId="679642242" sldId="413"/>
            <ac:spMk id="12" creationId="{3404EE96-9679-4524-B6D0-44DDB683D377}"/>
          </ac:spMkLst>
        </pc:spChg>
        <pc:spChg chg="add mod">
          <ac:chgData name="Peter Kager | ICTRecht" userId="367ac8d1-d565-4c5e-8505-9914ea94d562" providerId="ADAL" clId="{CEF71100-08CA-4A71-9963-5849389F78EA}" dt="2023-09-27T08:05:11.110" v="218"/>
          <ac:spMkLst>
            <pc:docMk/>
            <pc:sldMk cId="679642242" sldId="413"/>
            <ac:spMk id="13" creationId="{7FF5D78E-0BDC-4D4D-BEC5-39E5827FE2F4}"/>
          </ac:spMkLst>
        </pc:spChg>
        <pc:spChg chg="add mod">
          <ac:chgData name="Peter Kager | ICTRecht" userId="367ac8d1-d565-4c5e-8505-9914ea94d562" providerId="ADAL" clId="{CEF71100-08CA-4A71-9963-5849389F78EA}" dt="2023-09-27T08:05:11.110" v="218"/>
          <ac:spMkLst>
            <pc:docMk/>
            <pc:sldMk cId="679642242" sldId="413"/>
            <ac:spMk id="14" creationId="{9277E809-A6A3-42B5-9381-220792720CF8}"/>
          </ac:spMkLst>
        </pc:spChg>
        <pc:spChg chg="add mod">
          <ac:chgData name="Peter Kager | ICTRecht" userId="367ac8d1-d565-4c5e-8505-9914ea94d562" providerId="ADAL" clId="{CEF71100-08CA-4A71-9963-5849389F78EA}" dt="2023-09-27T08:05:11.110" v="218"/>
          <ac:spMkLst>
            <pc:docMk/>
            <pc:sldMk cId="679642242" sldId="413"/>
            <ac:spMk id="15" creationId="{413C0972-7FE5-47FC-82B7-90E0109C6D5C}"/>
          </ac:spMkLst>
        </pc:spChg>
        <pc:spChg chg="add mod">
          <ac:chgData name="Peter Kager | ICTRecht" userId="367ac8d1-d565-4c5e-8505-9914ea94d562" providerId="ADAL" clId="{CEF71100-08CA-4A71-9963-5849389F78EA}" dt="2023-09-27T08:05:11.110" v="218"/>
          <ac:spMkLst>
            <pc:docMk/>
            <pc:sldMk cId="679642242" sldId="413"/>
            <ac:spMk id="16" creationId="{1C6C8B91-1285-4E0D-8DBB-729580107715}"/>
          </ac:spMkLst>
        </pc:spChg>
        <pc:spChg chg="add mod">
          <ac:chgData name="Peter Kager | ICTRecht" userId="367ac8d1-d565-4c5e-8505-9914ea94d562" providerId="ADAL" clId="{CEF71100-08CA-4A71-9963-5849389F78EA}" dt="2023-09-27T08:05:11.110" v="218"/>
          <ac:spMkLst>
            <pc:docMk/>
            <pc:sldMk cId="679642242" sldId="413"/>
            <ac:spMk id="17" creationId="{2E35C2EE-E2BE-4488-8CDE-B06C0047DE5E}"/>
          </ac:spMkLst>
        </pc:spChg>
        <pc:spChg chg="add mod">
          <ac:chgData name="Peter Kager | ICTRecht" userId="367ac8d1-d565-4c5e-8505-9914ea94d562" providerId="ADAL" clId="{CEF71100-08CA-4A71-9963-5849389F78EA}" dt="2023-09-27T08:05:11.110" v="218"/>
          <ac:spMkLst>
            <pc:docMk/>
            <pc:sldMk cId="679642242" sldId="413"/>
            <ac:spMk id="18" creationId="{6E762768-E0BC-4C81-877B-2B4CAFE34A03}"/>
          </ac:spMkLst>
        </pc:spChg>
        <pc:spChg chg="add mod topLvl">
          <ac:chgData name="Peter Kager | ICTRecht" userId="367ac8d1-d565-4c5e-8505-9914ea94d562" providerId="ADAL" clId="{CEF71100-08CA-4A71-9963-5849389F78EA}" dt="2023-09-27T08:21:23.196" v="287" actId="1076"/>
          <ac:spMkLst>
            <pc:docMk/>
            <pc:sldMk cId="679642242" sldId="413"/>
            <ac:spMk id="19" creationId="{F1682C4B-B482-4F5A-8B5A-165601FC0D74}"/>
          </ac:spMkLst>
        </pc:spChg>
        <pc:spChg chg="add del mod topLvl">
          <ac:chgData name="Peter Kager | ICTRecht" userId="367ac8d1-d565-4c5e-8505-9914ea94d562" providerId="ADAL" clId="{CEF71100-08CA-4A71-9963-5849389F78EA}" dt="2023-09-27T08:21:18.663" v="285" actId="478"/>
          <ac:spMkLst>
            <pc:docMk/>
            <pc:sldMk cId="679642242" sldId="413"/>
            <ac:spMk id="20" creationId="{DC9E8C95-24F5-404C-AD74-8E4978EC2838}"/>
          </ac:spMkLst>
        </pc:spChg>
        <pc:spChg chg="add mod topLvl">
          <ac:chgData name="Peter Kager | ICTRecht" userId="367ac8d1-d565-4c5e-8505-9914ea94d562" providerId="ADAL" clId="{CEF71100-08CA-4A71-9963-5849389F78EA}" dt="2023-09-27T08:21:45.137" v="302" actId="1076"/>
          <ac:spMkLst>
            <pc:docMk/>
            <pc:sldMk cId="679642242" sldId="413"/>
            <ac:spMk id="21" creationId="{858A6110-B6AE-4048-82F4-620F43EA3BDC}"/>
          </ac:spMkLst>
        </pc:spChg>
        <pc:spChg chg="add del mod topLvl">
          <ac:chgData name="Peter Kager | ICTRecht" userId="367ac8d1-d565-4c5e-8505-9914ea94d562" providerId="ADAL" clId="{CEF71100-08CA-4A71-9963-5849389F78EA}" dt="2023-09-27T08:20:01.243" v="254" actId="478"/>
          <ac:spMkLst>
            <pc:docMk/>
            <pc:sldMk cId="679642242" sldId="413"/>
            <ac:spMk id="22" creationId="{D2D5DFE0-E303-4BCA-876B-6560532139B0}"/>
          </ac:spMkLst>
        </pc:spChg>
        <pc:spChg chg="add mod topLvl">
          <ac:chgData name="Peter Kager | ICTRecht" userId="367ac8d1-d565-4c5e-8505-9914ea94d562" providerId="ADAL" clId="{CEF71100-08CA-4A71-9963-5849389F78EA}" dt="2023-09-27T08:21:54.739" v="305" actId="1076"/>
          <ac:spMkLst>
            <pc:docMk/>
            <pc:sldMk cId="679642242" sldId="413"/>
            <ac:spMk id="23" creationId="{7326EFFE-EC2D-499E-90D9-6F036B051275}"/>
          </ac:spMkLst>
        </pc:spChg>
        <pc:spChg chg="add del mod topLvl">
          <ac:chgData name="Peter Kager | ICTRecht" userId="367ac8d1-d565-4c5e-8505-9914ea94d562" providerId="ADAL" clId="{CEF71100-08CA-4A71-9963-5849389F78EA}" dt="2023-09-27T08:20:09.370" v="259" actId="478"/>
          <ac:spMkLst>
            <pc:docMk/>
            <pc:sldMk cId="679642242" sldId="413"/>
            <ac:spMk id="24" creationId="{0C5B7EAC-B043-4B33-A33B-14E2B0F13FB0}"/>
          </ac:spMkLst>
        </pc:spChg>
        <pc:spChg chg="add mod">
          <ac:chgData name="Peter Kager | ICTRecht" userId="367ac8d1-d565-4c5e-8505-9914ea94d562" providerId="ADAL" clId="{CEF71100-08CA-4A71-9963-5849389F78EA}" dt="2023-09-27T08:23:08.452" v="306" actId="3062"/>
          <ac:spMkLst>
            <pc:docMk/>
            <pc:sldMk cId="679642242" sldId="413"/>
            <ac:spMk id="25" creationId="{2F5065BB-7B07-43F8-8C22-A11EB64B4C87}"/>
          </ac:spMkLst>
        </pc:spChg>
        <pc:spChg chg="add mod">
          <ac:chgData name="Peter Kager | ICTRecht" userId="367ac8d1-d565-4c5e-8505-9914ea94d562" providerId="ADAL" clId="{CEF71100-08CA-4A71-9963-5849389F78EA}" dt="2023-09-27T08:23:08.452" v="306" actId="3062"/>
          <ac:spMkLst>
            <pc:docMk/>
            <pc:sldMk cId="679642242" sldId="413"/>
            <ac:spMk id="26" creationId="{101B6391-8943-471E-B33B-AE1ACFAD269C}"/>
          </ac:spMkLst>
        </pc:spChg>
        <pc:spChg chg="add mod">
          <ac:chgData name="Peter Kager | ICTRecht" userId="367ac8d1-d565-4c5e-8505-9914ea94d562" providerId="ADAL" clId="{CEF71100-08CA-4A71-9963-5849389F78EA}" dt="2023-09-27T08:23:08.452" v="306" actId="3062"/>
          <ac:spMkLst>
            <pc:docMk/>
            <pc:sldMk cId="679642242" sldId="413"/>
            <ac:spMk id="27" creationId="{4CFDF794-9784-41F6-87BE-557216DD18C3}"/>
          </ac:spMkLst>
        </pc:spChg>
        <pc:spChg chg="add mod">
          <ac:chgData name="Peter Kager | ICTRecht" userId="367ac8d1-d565-4c5e-8505-9914ea94d562" providerId="ADAL" clId="{CEF71100-08CA-4A71-9963-5849389F78EA}" dt="2023-09-27T08:23:08.452" v="306" actId="3062"/>
          <ac:spMkLst>
            <pc:docMk/>
            <pc:sldMk cId="679642242" sldId="413"/>
            <ac:spMk id="28" creationId="{FAAB61FB-9DB2-45A8-90FA-4EDC14F0663F}"/>
          </ac:spMkLst>
        </pc:spChg>
        <pc:spChg chg="add mod">
          <ac:chgData name="Peter Kager | ICTRecht" userId="367ac8d1-d565-4c5e-8505-9914ea94d562" providerId="ADAL" clId="{CEF71100-08CA-4A71-9963-5849389F78EA}" dt="2023-09-27T08:23:08.452" v="306" actId="3062"/>
          <ac:spMkLst>
            <pc:docMk/>
            <pc:sldMk cId="679642242" sldId="413"/>
            <ac:spMk id="29" creationId="{86E08AB1-F02E-4D2E-A181-70FA8F160887}"/>
          </ac:spMkLst>
        </pc:spChg>
        <pc:spChg chg="add mod">
          <ac:chgData name="Peter Kager | ICTRecht" userId="367ac8d1-d565-4c5e-8505-9914ea94d562" providerId="ADAL" clId="{CEF71100-08CA-4A71-9963-5849389F78EA}" dt="2023-09-27T08:23:08.452" v="306" actId="3062"/>
          <ac:spMkLst>
            <pc:docMk/>
            <pc:sldMk cId="679642242" sldId="413"/>
            <ac:spMk id="30" creationId="{3830027E-0272-463C-818A-6EDEA5A7B359}"/>
          </ac:spMkLst>
        </pc:spChg>
        <pc:spChg chg="add mod">
          <ac:chgData name="Peter Kager | ICTRecht" userId="367ac8d1-d565-4c5e-8505-9914ea94d562" providerId="ADAL" clId="{CEF71100-08CA-4A71-9963-5849389F78EA}" dt="2023-09-27T08:23:08.452" v="306" actId="3062"/>
          <ac:spMkLst>
            <pc:docMk/>
            <pc:sldMk cId="679642242" sldId="413"/>
            <ac:spMk id="31" creationId="{C51ECA55-5DEB-400D-A8B6-8F867360DA16}"/>
          </ac:spMkLst>
        </pc:spChg>
        <pc:spChg chg="add mod">
          <ac:chgData name="Peter Kager | ICTRecht" userId="367ac8d1-d565-4c5e-8505-9914ea94d562" providerId="ADAL" clId="{CEF71100-08CA-4A71-9963-5849389F78EA}" dt="2023-09-27T08:23:08.452" v="306" actId="3062"/>
          <ac:spMkLst>
            <pc:docMk/>
            <pc:sldMk cId="679642242" sldId="413"/>
            <ac:spMk id="32" creationId="{C3419627-6285-494C-91D2-8605933D0F1E}"/>
          </ac:spMkLst>
        </pc:spChg>
        <pc:grpChg chg="add del mod">
          <ac:chgData name="Peter Kager | ICTRecht" userId="367ac8d1-d565-4c5e-8505-9914ea94d562" providerId="ADAL" clId="{CEF71100-08CA-4A71-9963-5849389F78EA}" dt="2023-09-27T08:20:26.152" v="263" actId="1076"/>
          <ac:grpSpMkLst>
            <pc:docMk/>
            <pc:sldMk cId="679642242" sldId="413"/>
            <ac:grpSpMk id="4" creationId="{2F3B4310-F480-4773-BFFD-AC1B405E29B7}"/>
          </ac:grpSpMkLst>
        </pc:grpChg>
        <pc:grpChg chg="add del mod">
          <ac:chgData name="Peter Kager | ICTRecht" userId="367ac8d1-d565-4c5e-8505-9914ea94d562" providerId="ADAL" clId="{CEF71100-08CA-4A71-9963-5849389F78EA}" dt="2023-09-27T08:20:09.370" v="259" actId="478"/>
          <ac:grpSpMkLst>
            <pc:docMk/>
            <pc:sldMk cId="679642242" sldId="413"/>
            <ac:grpSpMk id="5" creationId="{DB243C0E-7CEF-4CA6-B3A3-DFD329546ADC}"/>
          </ac:grpSpMkLst>
        </pc:grpChg>
        <pc:grpChg chg="add del mod">
          <ac:chgData name="Peter Kager | ICTRecht" userId="367ac8d1-d565-4c5e-8505-9914ea94d562" providerId="ADAL" clId="{CEF71100-08CA-4A71-9963-5849389F78EA}" dt="2023-09-27T08:20:01.243" v="254" actId="478"/>
          <ac:grpSpMkLst>
            <pc:docMk/>
            <pc:sldMk cId="679642242" sldId="413"/>
            <ac:grpSpMk id="6" creationId="{AB8062B0-9882-4FE5-B96C-5AC25BD3ECFE}"/>
          </ac:grpSpMkLst>
        </pc:grpChg>
        <pc:grpChg chg="add del mod">
          <ac:chgData name="Peter Kager | ICTRecht" userId="367ac8d1-d565-4c5e-8505-9914ea94d562" providerId="ADAL" clId="{CEF71100-08CA-4A71-9963-5849389F78EA}" dt="2023-09-27T08:21:18.663" v="285" actId="478"/>
          <ac:grpSpMkLst>
            <pc:docMk/>
            <pc:sldMk cId="679642242" sldId="413"/>
            <ac:grpSpMk id="7" creationId="{0D9C5EC0-1BAB-4C2E-A678-97281BAA8C02}"/>
          </ac:grpSpMkLst>
        </pc:grpChg>
        <pc:grpChg chg="add del mod">
          <ac:chgData name="Peter Kager | ICTRecht" userId="367ac8d1-d565-4c5e-8505-9914ea94d562" providerId="ADAL" clId="{CEF71100-08CA-4A71-9963-5849389F78EA}" dt="2023-09-27T08:08:46.761" v="250" actId="478"/>
          <ac:grpSpMkLst>
            <pc:docMk/>
            <pc:sldMk cId="679642242" sldId="413"/>
            <ac:grpSpMk id="8" creationId="{1CA53ED4-E462-4D1B-8AA8-1E91BFDC7C2A}"/>
          </ac:grpSpMkLst>
        </pc:grpChg>
        <pc:grpChg chg="add del mod">
          <ac:chgData name="Peter Kager | ICTRecht" userId="367ac8d1-d565-4c5e-8505-9914ea94d562" providerId="ADAL" clId="{CEF71100-08CA-4A71-9963-5849389F78EA}" dt="2023-09-27T08:05:17.977" v="221" actId="478"/>
          <ac:grpSpMkLst>
            <pc:docMk/>
            <pc:sldMk cId="679642242" sldId="413"/>
            <ac:grpSpMk id="11" creationId="{8B54EBE0-47CF-453C-BA33-6A22E057A258}"/>
          </ac:grpSpMkLst>
        </pc:grpChg>
        <pc:picChg chg="add mod">
          <ac:chgData name="Peter Kager | ICTRecht" userId="367ac8d1-d565-4c5e-8505-9914ea94d562" providerId="ADAL" clId="{CEF71100-08CA-4A71-9963-5849389F78EA}" dt="2023-09-27T08:20:30.548" v="264" actId="1076"/>
          <ac:picMkLst>
            <pc:docMk/>
            <pc:sldMk cId="679642242" sldId="413"/>
            <ac:picMk id="3" creationId="{785C8BA4-1793-2D02-D307-B7EDE8CCB44E}"/>
          </ac:picMkLst>
        </pc:picChg>
        <pc:picChg chg="del mod">
          <ac:chgData name="Peter Kager | ICTRecht" userId="367ac8d1-d565-4c5e-8505-9914ea94d562" providerId="ADAL" clId="{CEF71100-08CA-4A71-9963-5849389F78EA}" dt="2023-09-27T07:55:06.278" v="213" actId="478"/>
          <ac:picMkLst>
            <pc:docMk/>
            <pc:sldMk cId="679642242" sldId="413"/>
            <ac:picMk id="9" creationId="{068681A6-77FD-F750-4DB8-FB950478836F}"/>
          </ac:picMkLst>
        </pc:picChg>
      </pc:sldChg>
      <pc:sldChg chg="addSp delSp modSp add mod">
        <pc:chgData name="Peter Kager | ICTRecht" userId="367ac8d1-d565-4c5e-8505-9914ea94d562" providerId="ADAL" clId="{CEF71100-08CA-4A71-9963-5849389F78EA}" dt="2023-09-27T10:18:14.963" v="370" actId="1076"/>
        <pc:sldMkLst>
          <pc:docMk/>
          <pc:sldMk cId="286915644" sldId="414"/>
        </pc:sldMkLst>
        <pc:spChg chg="add mod">
          <ac:chgData name="Peter Kager | ICTRecht" userId="367ac8d1-d565-4c5e-8505-9914ea94d562" providerId="ADAL" clId="{CEF71100-08CA-4A71-9963-5849389F78EA}" dt="2023-09-27T10:18:14.963" v="370" actId="1076"/>
          <ac:spMkLst>
            <pc:docMk/>
            <pc:sldMk cId="286915644" sldId="414"/>
            <ac:spMk id="7" creationId="{B9388D60-E5DD-BAB9-61F4-8B1FA07485C5}"/>
          </ac:spMkLst>
        </pc:spChg>
        <pc:spChg chg="del">
          <ac:chgData name="Peter Kager | ICTRecht" userId="367ac8d1-d565-4c5e-8505-9914ea94d562" providerId="ADAL" clId="{CEF71100-08CA-4A71-9963-5849389F78EA}" dt="2023-09-27T08:23:31.336" v="308" actId="478"/>
          <ac:spMkLst>
            <pc:docMk/>
            <pc:sldMk cId="286915644" sldId="414"/>
            <ac:spMk id="19" creationId="{F1682C4B-B482-4F5A-8B5A-165601FC0D74}"/>
          </ac:spMkLst>
        </pc:spChg>
        <pc:spChg chg="del">
          <ac:chgData name="Peter Kager | ICTRecht" userId="367ac8d1-d565-4c5e-8505-9914ea94d562" providerId="ADAL" clId="{CEF71100-08CA-4A71-9963-5849389F78EA}" dt="2023-09-27T08:23:31.336" v="308" actId="478"/>
          <ac:spMkLst>
            <pc:docMk/>
            <pc:sldMk cId="286915644" sldId="414"/>
            <ac:spMk id="21" creationId="{858A6110-B6AE-4048-82F4-620F43EA3BDC}"/>
          </ac:spMkLst>
        </pc:spChg>
        <pc:spChg chg="del">
          <ac:chgData name="Peter Kager | ICTRecht" userId="367ac8d1-d565-4c5e-8505-9914ea94d562" providerId="ADAL" clId="{CEF71100-08CA-4A71-9963-5849389F78EA}" dt="2023-09-27T08:23:31.336" v="308" actId="478"/>
          <ac:spMkLst>
            <pc:docMk/>
            <pc:sldMk cId="286915644" sldId="414"/>
            <ac:spMk id="23" creationId="{7326EFFE-EC2D-499E-90D9-6F036B051275}"/>
          </ac:spMkLst>
        </pc:spChg>
        <pc:grpChg chg="del">
          <ac:chgData name="Peter Kager | ICTRecht" userId="367ac8d1-d565-4c5e-8505-9914ea94d562" providerId="ADAL" clId="{CEF71100-08CA-4A71-9963-5849389F78EA}" dt="2023-09-27T08:23:31.336" v="308" actId="478"/>
          <ac:grpSpMkLst>
            <pc:docMk/>
            <pc:sldMk cId="286915644" sldId="414"/>
            <ac:grpSpMk id="4" creationId="{2F3B4310-F480-4773-BFFD-AC1B405E29B7}"/>
          </ac:grpSpMkLst>
        </pc:grpChg>
        <pc:picChg chg="add del mod">
          <ac:chgData name="Peter Kager | ICTRecht" userId="367ac8d1-d565-4c5e-8505-9914ea94d562" providerId="ADAL" clId="{CEF71100-08CA-4A71-9963-5849389F78EA}" dt="2023-09-27T08:25:07.847" v="311" actId="478"/>
          <ac:picMkLst>
            <pc:docMk/>
            <pc:sldMk cId="286915644" sldId="414"/>
            <ac:picMk id="2" creationId="{3062D282-918E-1C7F-AFD4-9E5C2DE5CAC9}"/>
          </ac:picMkLst>
        </pc:picChg>
        <pc:picChg chg="del">
          <ac:chgData name="Peter Kager | ICTRecht" userId="367ac8d1-d565-4c5e-8505-9914ea94d562" providerId="ADAL" clId="{CEF71100-08CA-4A71-9963-5849389F78EA}" dt="2023-09-27T08:23:31.336" v="308" actId="478"/>
          <ac:picMkLst>
            <pc:docMk/>
            <pc:sldMk cId="286915644" sldId="414"/>
            <ac:picMk id="3" creationId="{785C8BA4-1793-2D02-D307-B7EDE8CCB44E}"/>
          </ac:picMkLst>
        </pc:picChg>
        <pc:picChg chg="add mod">
          <ac:chgData name="Peter Kager | ICTRecht" userId="367ac8d1-d565-4c5e-8505-9914ea94d562" providerId="ADAL" clId="{CEF71100-08CA-4A71-9963-5849389F78EA}" dt="2023-09-27T10:18:07.972" v="369" actId="1076"/>
          <ac:picMkLst>
            <pc:docMk/>
            <pc:sldMk cId="286915644" sldId="414"/>
            <ac:picMk id="6" creationId="{64802B99-42E7-A17F-9783-E3A508FD783A}"/>
          </ac:picMkLst>
        </pc:picChg>
      </pc:sldChg>
      <pc:sldChg chg="addSp delSp modSp add mod ord">
        <pc:chgData name="Peter Kager | ICTRecht" userId="367ac8d1-d565-4c5e-8505-9914ea94d562" providerId="ADAL" clId="{CEF71100-08CA-4A71-9963-5849389F78EA}" dt="2023-09-27T10:45:45.887" v="495"/>
        <pc:sldMkLst>
          <pc:docMk/>
          <pc:sldMk cId="3481020762" sldId="415"/>
        </pc:sldMkLst>
        <pc:spChg chg="add del mod">
          <ac:chgData name="Peter Kager | ICTRecht" userId="367ac8d1-d565-4c5e-8505-9914ea94d562" providerId="ADAL" clId="{CEF71100-08CA-4A71-9963-5849389F78EA}" dt="2023-09-27T08:32:49.174" v="349" actId="478"/>
          <ac:spMkLst>
            <pc:docMk/>
            <pc:sldMk cId="3481020762" sldId="415"/>
            <ac:spMk id="4" creationId="{796911FA-23D2-8FA0-E54D-FAAE9F37EDDC}"/>
          </ac:spMkLst>
        </pc:spChg>
        <pc:spChg chg="del">
          <ac:chgData name="Peter Kager | ICTRecht" userId="367ac8d1-d565-4c5e-8505-9914ea94d562" providerId="ADAL" clId="{CEF71100-08CA-4A71-9963-5849389F78EA}" dt="2023-09-27T08:32:47.240" v="348" actId="478"/>
          <ac:spMkLst>
            <pc:docMk/>
            <pc:sldMk cId="3481020762" sldId="415"/>
            <ac:spMk id="6" creationId="{541F9318-2650-3EDC-EC14-DC7BC3DDBE23}"/>
          </ac:spMkLst>
        </pc:spChg>
        <pc:spChg chg="add mod">
          <ac:chgData name="Peter Kager | ICTRecht" userId="367ac8d1-d565-4c5e-8505-9914ea94d562" providerId="ADAL" clId="{CEF71100-08CA-4A71-9963-5849389F78EA}" dt="2023-09-27T08:34:57.270" v="365" actId="1076"/>
          <ac:spMkLst>
            <pc:docMk/>
            <pc:sldMk cId="3481020762" sldId="415"/>
            <ac:spMk id="9" creationId="{9C9C58D3-96F7-4E90-AC24-5448703E975C}"/>
          </ac:spMkLst>
        </pc:spChg>
        <pc:spChg chg="add mod ord">
          <ac:chgData name="Peter Kager | ICTRecht" userId="367ac8d1-d565-4c5e-8505-9914ea94d562" providerId="ADAL" clId="{CEF71100-08CA-4A71-9963-5849389F78EA}" dt="2023-09-27T08:33:39.526" v="358" actId="171"/>
          <ac:spMkLst>
            <pc:docMk/>
            <pc:sldMk cId="3481020762" sldId="415"/>
            <ac:spMk id="10" creationId="{4D5A9FAD-D07B-24EB-6C45-6BB19C8ED686}"/>
          </ac:spMkLst>
        </pc:spChg>
        <pc:picChg chg="del">
          <ac:chgData name="Peter Kager | ICTRecht" userId="367ac8d1-d565-4c5e-8505-9914ea94d562" providerId="ADAL" clId="{CEF71100-08CA-4A71-9963-5849389F78EA}" dt="2023-09-27T08:32:43.510" v="347" actId="478"/>
          <ac:picMkLst>
            <pc:docMk/>
            <pc:sldMk cId="3481020762" sldId="415"/>
            <ac:picMk id="3" creationId="{9E91F2C3-2007-151E-0025-77A87C633E97}"/>
          </ac:picMkLst>
        </pc:picChg>
        <pc:picChg chg="del">
          <ac:chgData name="Peter Kager | ICTRecht" userId="367ac8d1-d565-4c5e-8505-9914ea94d562" providerId="ADAL" clId="{CEF71100-08CA-4A71-9963-5849389F78EA}" dt="2023-09-27T08:32:50.513" v="350" actId="478"/>
          <ac:picMkLst>
            <pc:docMk/>
            <pc:sldMk cId="3481020762" sldId="415"/>
            <ac:picMk id="5" creationId="{E815294F-CB8F-9752-A60C-306DDB4C394E}"/>
          </ac:picMkLst>
        </pc:picChg>
        <pc:picChg chg="add mod">
          <ac:chgData name="Peter Kager | ICTRecht" userId="367ac8d1-d565-4c5e-8505-9914ea94d562" providerId="ADAL" clId="{CEF71100-08CA-4A71-9963-5849389F78EA}" dt="2023-09-27T08:33:03.029" v="353" actId="1076"/>
          <ac:picMkLst>
            <pc:docMk/>
            <pc:sldMk cId="3481020762" sldId="415"/>
            <ac:picMk id="7" creationId="{15971C46-EA03-8852-823C-B3C5533EC1CB}"/>
          </ac:picMkLst>
        </pc:picChg>
      </pc:sldChg>
      <pc:sldChg chg="addSp delSp modSp add mod">
        <pc:chgData name="Peter Kager | ICTRecht" userId="367ac8d1-d565-4c5e-8505-9914ea94d562" providerId="ADAL" clId="{CEF71100-08CA-4A71-9963-5849389F78EA}" dt="2023-09-27T10:41:24.980" v="447" actId="1076"/>
        <pc:sldMkLst>
          <pc:docMk/>
          <pc:sldMk cId="427505971" sldId="416"/>
        </pc:sldMkLst>
        <pc:spChg chg="mod">
          <ac:chgData name="Peter Kager | ICTRecht" userId="367ac8d1-d565-4c5e-8505-9914ea94d562" providerId="ADAL" clId="{CEF71100-08CA-4A71-9963-5849389F78EA}" dt="2023-09-27T10:36:13.938" v="418" actId="20577"/>
          <ac:spMkLst>
            <pc:docMk/>
            <pc:sldMk cId="427505971" sldId="416"/>
            <ac:spMk id="2" creationId="{81462653-D7A1-C81A-2BE2-75B2A12E346B}"/>
          </ac:spMkLst>
        </pc:spChg>
        <pc:spChg chg="del">
          <ac:chgData name="Peter Kager | ICTRecht" userId="367ac8d1-d565-4c5e-8505-9914ea94d562" providerId="ADAL" clId="{CEF71100-08CA-4A71-9963-5849389F78EA}" dt="2023-09-27T10:36:01.152" v="390" actId="478"/>
          <ac:spMkLst>
            <pc:docMk/>
            <pc:sldMk cId="427505971" sldId="416"/>
            <ac:spMk id="3" creationId="{CDB13589-35A8-65FA-7672-678B9C504569}"/>
          </ac:spMkLst>
        </pc:spChg>
        <pc:spChg chg="mod">
          <ac:chgData name="Peter Kager | ICTRecht" userId="367ac8d1-d565-4c5e-8505-9914ea94d562" providerId="ADAL" clId="{CEF71100-08CA-4A71-9963-5849389F78EA}" dt="2023-09-27T10:40:15.360" v="430" actId="1076"/>
          <ac:spMkLst>
            <pc:docMk/>
            <pc:sldMk cId="427505971" sldId="416"/>
            <ac:spMk id="5" creationId="{30176B21-9907-BB6F-A33C-D8A26546AD89}"/>
          </ac:spMkLst>
        </pc:spChg>
        <pc:spChg chg="add mod">
          <ac:chgData name="Peter Kager | ICTRecht" userId="367ac8d1-d565-4c5e-8505-9914ea94d562" providerId="ADAL" clId="{CEF71100-08CA-4A71-9963-5849389F78EA}" dt="2023-09-27T10:41:24.980" v="447" actId="1076"/>
          <ac:spMkLst>
            <pc:docMk/>
            <pc:sldMk cId="427505971" sldId="416"/>
            <ac:spMk id="9" creationId="{24E2FBED-824B-326B-10DD-AFA514AF4E11}"/>
          </ac:spMkLst>
        </pc:spChg>
        <pc:picChg chg="del">
          <ac:chgData name="Peter Kager | ICTRecht" userId="367ac8d1-d565-4c5e-8505-9914ea94d562" providerId="ADAL" clId="{CEF71100-08CA-4A71-9963-5849389F78EA}" dt="2023-09-27T10:35:53.809" v="387" actId="478"/>
          <ac:picMkLst>
            <pc:docMk/>
            <pc:sldMk cId="427505971" sldId="416"/>
            <ac:picMk id="6" creationId="{C468E905-13F8-7F61-DDCD-EB1FC60D2B93}"/>
          </ac:picMkLst>
        </pc:picChg>
        <pc:picChg chg="add mod">
          <ac:chgData name="Peter Kager | ICTRecht" userId="367ac8d1-d565-4c5e-8505-9914ea94d562" providerId="ADAL" clId="{CEF71100-08CA-4A71-9963-5849389F78EA}" dt="2023-09-27T10:40:34.422" v="433" actId="1076"/>
          <ac:picMkLst>
            <pc:docMk/>
            <pc:sldMk cId="427505971" sldId="416"/>
            <ac:picMk id="7" creationId="{E93EAB70-0395-8D17-B7B8-255262F31EA1}"/>
          </ac:picMkLst>
        </pc:picChg>
      </pc:sldChg>
      <pc:sldChg chg="addSp delSp modSp add mod">
        <pc:chgData name="Peter Kager | ICTRecht" userId="367ac8d1-d565-4c5e-8505-9914ea94d562" providerId="ADAL" clId="{CEF71100-08CA-4A71-9963-5849389F78EA}" dt="2023-09-27T10:45:15.099" v="493" actId="313"/>
        <pc:sldMkLst>
          <pc:docMk/>
          <pc:sldMk cId="904284574" sldId="417"/>
        </pc:sldMkLst>
        <pc:spChg chg="mod">
          <ac:chgData name="Peter Kager | ICTRecht" userId="367ac8d1-d565-4c5e-8505-9914ea94d562" providerId="ADAL" clId="{CEF71100-08CA-4A71-9963-5849389F78EA}" dt="2023-09-27T10:44:28.411" v="482" actId="20577"/>
          <ac:spMkLst>
            <pc:docMk/>
            <pc:sldMk cId="904284574" sldId="417"/>
            <ac:spMk id="2" creationId="{81462653-D7A1-C81A-2BE2-75B2A12E346B}"/>
          </ac:spMkLst>
        </pc:spChg>
        <pc:spChg chg="mod">
          <ac:chgData name="Peter Kager | ICTRecht" userId="367ac8d1-d565-4c5e-8505-9914ea94d562" providerId="ADAL" clId="{CEF71100-08CA-4A71-9963-5849389F78EA}" dt="2023-09-27T10:45:15.099" v="493" actId="313"/>
          <ac:spMkLst>
            <pc:docMk/>
            <pc:sldMk cId="904284574" sldId="417"/>
            <ac:spMk id="5" creationId="{30176B21-9907-BB6F-A33C-D8A26546AD89}"/>
          </ac:spMkLst>
        </pc:spChg>
        <pc:spChg chg="mod">
          <ac:chgData name="Peter Kager | ICTRecht" userId="367ac8d1-d565-4c5e-8505-9914ea94d562" providerId="ADAL" clId="{CEF71100-08CA-4A71-9963-5849389F78EA}" dt="2023-09-27T10:45:06.024" v="489" actId="1076"/>
          <ac:spMkLst>
            <pc:docMk/>
            <pc:sldMk cId="904284574" sldId="417"/>
            <ac:spMk id="9" creationId="{24E2FBED-824B-326B-10DD-AFA514AF4E11}"/>
          </ac:spMkLst>
        </pc:spChg>
        <pc:picChg chg="add mod">
          <ac:chgData name="Peter Kager | ICTRecht" userId="367ac8d1-d565-4c5e-8505-9914ea94d562" providerId="ADAL" clId="{CEF71100-08CA-4A71-9963-5849389F78EA}" dt="2023-09-27T10:44:20.051" v="469" actId="1076"/>
          <ac:picMkLst>
            <pc:docMk/>
            <pc:sldMk cId="904284574" sldId="417"/>
            <ac:picMk id="4" creationId="{0928BAEA-2770-E2B5-0C67-960E81E8A8D7}"/>
          </ac:picMkLst>
        </pc:picChg>
        <pc:picChg chg="del">
          <ac:chgData name="Peter Kager | ICTRecht" userId="367ac8d1-d565-4c5e-8505-9914ea94d562" providerId="ADAL" clId="{CEF71100-08CA-4A71-9963-5849389F78EA}" dt="2023-09-27T10:42:51.727" v="449" actId="478"/>
          <ac:picMkLst>
            <pc:docMk/>
            <pc:sldMk cId="904284574" sldId="417"/>
            <ac:picMk id="7" creationId="{E93EAB70-0395-8D17-B7B8-255262F31EA1}"/>
          </ac:picMkLst>
        </pc:picChg>
      </pc:sldChg>
      <pc:sldChg chg="addSp delSp add del mod">
        <pc:chgData name="Peter Kager | ICTRecht" userId="367ac8d1-d565-4c5e-8505-9914ea94d562" providerId="ADAL" clId="{CEF71100-08CA-4A71-9963-5849389F78EA}" dt="2023-09-27T10:30:46.362" v="386" actId="47"/>
        <pc:sldMkLst>
          <pc:docMk/>
          <pc:sldMk cId="2820603291" sldId="417"/>
        </pc:sldMkLst>
        <pc:spChg chg="del">
          <ac:chgData name="Peter Kager | ICTRecht" userId="367ac8d1-d565-4c5e-8505-9914ea94d562" providerId="ADAL" clId="{CEF71100-08CA-4A71-9963-5849389F78EA}" dt="2023-09-27T10:27:40.081" v="383" actId="478"/>
          <ac:spMkLst>
            <pc:docMk/>
            <pc:sldMk cId="2820603291" sldId="417"/>
            <ac:spMk id="9" creationId="{9C9C58D3-96F7-4E90-AC24-5448703E975C}"/>
          </ac:spMkLst>
        </pc:spChg>
        <pc:spChg chg="del">
          <ac:chgData name="Peter Kager | ICTRecht" userId="367ac8d1-d565-4c5e-8505-9914ea94d562" providerId="ADAL" clId="{CEF71100-08CA-4A71-9963-5849389F78EA}" dt="2023-09-27T10:27:40.081" v="383" actId="478"/>
          <ac:spMkLst>
            <pc:docMk/>
            <pc:sldMk cId="2820603291" sldId="417"/>
            <ac:spMk id="10" creationId="{4D5A9FAD-D07B-24EB-6C45-6BB19C8ED686}"/>
          </ac:spMkLst>
        </pc:spChg>
        <pc:picChg chg="add del">
          <ac:chgData name="Peter Kager | ICTRecht" userId="367ac8d1-d565-4c5e-8505-9914ea94d562" providerId="ADAL" clId="{CEF71100-08CA-4A71-9963-5849389F78EA}" dt="2023-09-27T10:30:34.486" v="385" actId="478"/>
          <ac:picMkLst>
            <pc:docMk/>
            <pc:sldMk cId="2820603291" sldId="417"/>
            <ac:picMk id="3" creationId="{C7D45FB7-3788-E3F3-8B8D-388767337400}"/>
          </ac:picMkLst>
        </pc:picChg>
        <pc:picChg chg="del">
          <ac:chgData name="Peter Kager | ICTRecht" userId="367ac8d1-d565-4c5e-8505-9914ea94d562" providerId="ADAL" clId="{CEF71100-08CA-4A71-9963-5849389F78EA}" dt="2023-09-27T10:27:40.081" v="383" actId="478"/>
          <ac:picMkLst>
            <pc:docMk/>
            <pc:sldMk cId="2820603291" sldId="417"/>
            <ac:picMk id="7" creationId="{15971C46-EA03-8852-823C-B3C5533EC1CB}"/>
          </ac:picMkLst>
        </pc:picChg>
      </pc:sldChg>
      <pc:sldChg chg="modSp add mod">
        <pc:chgData name="Peter Kager | ICTRecht" userId="367ac8d1-d565-4c5e-8505-9914ea94d562" providerId="ADAL" clId="{CEF71100-08CA-4A71-9963-5849389F78EA}" dt="2023-09-27T10:46:46.370" v="507" actId="1076"/>
        <pc:sldMkLst>
          <pc:docMk/>
          <pc:sldMk cId="816304616" sldId="418"/>
        </pc:sldMkLst>
        <pc:spChg chg="mod">
          <ac:chgData name="Peter Kager | ICTRecht" userId="367ac8d1-d565-4c5e-8505-9914ea94d562" providerId="ADAL" clId="{CEF71100-08CA-4A71-9963-5849389F78EA}" dt="2023-09-27T10:46:46.370" v="507" actId="1076"/>
          <ac:spMkLst>
            <pc:docMk/>
            <pc:sldMk cId="816304616" sldId="418"/>
            <ac:spMk id="9" creationId="{9C9C58D3-96F7-4E90-AC24-5448703E975C}"/>
          </ac:spMkLst>
        </pc:spChg>
        <pc:spChg chg="mod">
          <ac:chgData name="Peter Kager | ICTRecht" userId="367ac8d1-d565-4c5e-8505-9914ea94d562" providerId="ADAL" clId="{CEF71100-08CA-4A71-9963-5849389F78EA}" dt="2023-09-27T10:46:31.690" v="501" actId="14100"/>
          <ac:spMkLst>
            <pc:docMk/>
            <pc:sldMk cId="816304616" sldId="418"/>
            <ac:spMk id="10" creationId="{4D5A9FAD-D07B-24EB-6C45-6BB19C8ED686}"/>
          </ac:spMkLst>
        </pc:spChg>
      </pc:sldChg>
      <pc:sldChg chg="addSp delSp modSp add mod">
        <pc:chgData name="Peter Kager | ICTRecht" userId="367ac8d1-d565-4c5e-8505-9914ea94d562" providerId="ADAL" clId="{CEF71100-08CA-4A71-9963-5849389F78EA}" dt="2023-10-03T08:49:38.191" v="2455" actId="20577"/>
        <pc:sldMkLst>
          <pc:docMk/>
          <pc:sldMk cId="1103846523" sldId="419"/>
        </pc:sldMkLst>
        <pc:spChg chg="del">
          <ac:chgData name="Peter Kager | ICTRecht" userId="367ac8d1-d565-4c5e-8505-9914ea94d562" providerId="ADAL" clId="{CEF71100-08CA-4A71-9963-5849389F78EA}" dt="2023-09-27T11:00:17.843" v="509" actId="478"/>
          <ac:spMkLst>
            <pc:docMk/>
            <pc:sldMk cId="1103846523" sldId="419"/>
            <ac:spMk id="2" creationId="{81462653-D7A1-C81A-2BE2-75B2A12E346B}"/>
          </ac:spMkLst>
        </pc:spChg>
        <pc:spChg chg="add del mod">
          <ac:chgData name="Peter Kager | ICTRecht" userId="367ac8d1-d565-4c5e-8505-9914ea94d562" providerId="ADAL" clId="{CEF71100-08CA-4A71-9963-5849389F78EA}" dt="2023-09-27T11:00:20.689" v="510" actId="478"/>
          <ac:spMkLst>
            <pc:docMk/>
            <pc:sldMk cId="1103846523" sldId="419"/>
            <ac:spMk id="4" creationId="{EDFB68D7-4DDF-C13C-D9A4-F10D5077B537}"/>
          </ac:spMkLst>
        </pc:spChg>
        <pc:spChg chg="del">
          <ac:chgData name="Peter Kager | ICTRecht" userId="367ac8d1-d565-4c5e-8505-9914ea94d562" providerId="ADAL" clId="{CEF71100-08CA-4A71-9963-5849389F78EA}" dt="2023-09-27T11:00:17.843" v="509" actId="478"/>
          <ac:spMkLst>
            <pc:docMk/>
            <pc:sldMk cId="1103846523" sldId="419"/>
            <ac:spMk id="5" creationId="{30176B21-9907-BB6F-A33C-D8A26546AD89}"/>
          </ac:spMkLst>
        </pc:spChg>
        <pc:spChg chg="add mod">
          <ac:chgData name="Peter Kager | ICTRecht" userId="367ac8d1-d565-4c5e-8505-9914ea94d562" providerId="ADAL" clId="{CEF71100-08CA-4A71-9963-5849389F78EA}" dt="2023-09-27T11:00:46.936" v="514"/>
          <ac:spMkLst>
            <pc:docMk/>
            <pc:sldMk cId="1103846523" sldId="419"/>
            <ac:spMk id="6" creationId="{2E675455-0C10-4A0A-B39C-E98219708D7D}"/>
          </ac:spMkLst>
        </pc:spChg>
        <pc:spChg chg="add mod">
          <ac:chgData name="Peter Kager | ICTRecht" userId="367ac8d1-d565-4c5e-8505-9914ea94d562" providerId="ADAL" clId="{CEF71100-08CA-4A71-9963-5849389F78EA}" dt="2023-09-27T11:00:46.936" v="514"/>
          <ac:spMkLst>
            <pc:docMk/>
            <pc:sldMk cId="1103846523" sldId="419"/>
            <ac:spMk id="8" creationId="{9D85C8E9-C756-47B0-B5F3-625B976BD258}"/>
          </ac:spMkLst>
        </pc:spChg>
        <pc:spChg chg="del">
          <ac:chgData name="Peter Kager | ICTRecht" userId="367ac8d1-d565-4c5e-8505-9914ea94d562" providerId="ADAL" clId="{CEF71100-08CA-4A71-9963-5849389F78EA}" dt="2023-09-27T11:00:17.843" v="509" actId="478"/>
          <ac:spMkLst>
            <pc:docMk/>
            <pc:sldMk cId="1103846523" sldId="419"/>
            <ac:spMk id="9" creationId="{24E2FBED-824B-326B-10DD-AFA514AF4E11}"/>
          </ac:spMkLst>
        </pc:spChg>
        <pc:spChg chg="add mod">
          <ac:chgData name="Peter Kager | ICTRecht" userId="367ac8d1-d565-4c5e-8505-9914ea94d562" providerId="ADAL" clId="{CEF71100-08CA-4A71-9963-5849389F78EA}" dt="2023-09-27T11:00:46.936" v="514"/>
          <ac:spMkLst>
            <pc:docMk/>
            <pc:sldMk cId="1103846523" sldId="419"/>
            <ac:spMk id="10" creationId="{6FD7BE02-5BF7-40DE-B895-359773733A4E}"/>
          </ac:spMkLst>
        </pc:spChg>
        <pc:spChg chg="add mod">
          <ac:chgData name="Peter Kager | ICTRecht" userId="367ac8d1-d565-4c5e-8505-9914ea94d562" providerId="ADAL" clId="{CEF71100-08CA-4A71-9963-5849389F78EA}" dt="2023-09-27T11:00:46.936" v="514"/>
          <ac:spMkLst>
            <pc:docMk/>
            <pc:sldMk cId="1103846523" sldId="419"/>
            <ac:spMk id="11" creationId="{465FF3CC-B989-4AB4-B3D7-FBC1BBC36F70}"/>
          </ac:spMkLst>
        </pc:spChg>
        <pc:spChg chg="add mod">
          <ac:chgData name="Peter Kager | ICTRecht" userId="367ac8d1-d565-4c5e-8505-9914ea94d562" providerId="ADAL" clId="{CEF71100-08CA-4A71-9963-5849389F78EA}" dt="2023-09-27T11:00:46.936" v="514"/>
          <ac:spMkLst>
            <pc:docMk/>
            <pc:sldMk cId="1103846523" sldId="419"/>
            <ac:spMk id="12" creationId="{A7EE0F0D-9EA1-4711-938D-B5DE54B13F54}"/>
          </ac:spMkLst>
        </pc:spChg>
        <pc:spChg chg="add mod">
          <ac:chgData name="Peter Kager | ICTRecht" userId="367ac8d1-d565-4c5e-8505-9914ea94d562" providerId="ADAL" clId="{CEF71100-08CA-4A71-9963-5849389F78EA}" dt="2023-09-27T11:00:46.936" v="514"/>
          <ac:spMkLst>
            <pc:docMk/>
            <pc:sldMk cId="1103846523" sldId="419"/>
            <ac:spMk id="13" creationId="{0A0D5C4D-8E25-4C27-B07E-0499D83CF122}"/>
          </ac:spMkLst>
        </pc:spChg>
        <pc:spChg chg="add mod">
          <ac:chgData name="Peter Kager | ICTRecht" userId="367ac8d1-d565-4c5e-8505-9914ea94d562" providerId="ADAL" clId="{CEF71100-08CA-4A71-9963-5849389F78EA}" dt="2023-09-27T11:00:46.936" v="514"/>
          <ac:spMkLst>
            <pc:docMk/>
            <pc:sldMk cId="1103846523" sldId="419"/>
            <ac:spMk id="14" creationId="{86CFF3C3-BAC5-4A03-B8BB-803245F61EC7}"/>
          </ac:spMkLst>
        </pc:spChg>
        <pc:spChg chg="add mod">
          <ac:chgData name="Peter Kager | ICTRecht" userId="367ac8d1-d565-4c5e-8505-9914ea94d562" providerId="ADAL" clId="{CEF71100-08CA-4A71-9963-5849389F78EA}" dt="2023-09-27T11:00:46.936" v="514"/>
          <ac:spMkLst>
            <pc:docMk/>
            <pc:sldMk cId="1103846523" sldId="419"/>
            <ac:spMk id="15" creationId="{55CC4BD8-0301-4C95-AA0C-F1FB2FE21E59}"/>
          </ac:spMkLst>
        </pc:spChg>
        <pc:spChg chg="add mod">
          <ac:chgData name="Peter Kager | ICTRecht" userId="367ac8d1-d565-4c5e-8505-9914ea94d562" providerId="ADAL" clId="{CEF71100-08CA-4A71-9963-5849389F78EA}" dt="2023-09-27T11:00:46.936" v="514"/>
          <ac:spMkLst>
            <pc:docMk/>
            <pc:sldMk cId="1103846523" sldId="419"/>
            <ac:spMk id="16" creationId="{BBF3AC87-C901-4E1E-8E55-4DC87F9228CC}"/>
          </ac:spMkLst>
        </pc:spChg>
        <pc:spChg chg="add mod">
          <ac:chgData name="Peter Kager | ICTRecht" userId="367ac8d1-d565-4c5e-8505-9914ea94d562" providerId="ADAL" clId="{CEF71100-08CA-4A71-9963-5849389F78EA}" dt="2023-09-27T11:00:46.936" v="514"/>
          <ac:spMkLst>
            <pc:docMk/>
            <pc:sldMk cId="1103846523" sldId="419"/>
            <ac:spMk id="17" creationId="{B787468C-AA01-4AAE-8033-E0E2A49A6B35}"/>
          </ac:spMkLst>
        </pc:spChg>
        <pc:spChg chg="add mod">
          <ac:chgData name="Peter Kager | ICTRecht" userId="367ac8d1-d565-4c5e-8505-9914ea94d562" providerId="ADAL" clId="{CEF71100-08CA-4A71-9963-5849389F78EA}" dt="2023-09-27T11:00:46.936" v="514"/>
          <ac:spMkLst>
            <pc:docMk/>
            <pc:sldMk cId="1103846523" sldId="419"/>
            <ac:spMk id="18" creationId="{43C7C5DC-98E5-4EED-A8E1-5972F7B9E3DD}"/>
          </ac:spMkLst>
        </pc:spChg>
        <pc:spChg chg="add mod">
          <ac:chgData name="Peter Kager | ICTRecht" userId="367ac8d1-d565-4c5e-8505-9914ea94d562" providerId="ADAL" clId="{CEF71100-08CA-4A71-9963-5849389F78EA}" dt="2023-09-27T11:00:46.936" v="514"/>
          <ac:spMkLst>
            <pc:docMk/>
            <pc:sldMk cId="1103846523" sldId="419"/>
            <ac:spMk id="19" creationId="{F2947069-52B9-4D53-9511-7DD289C9662F}"/>
          </ac:spMkLst>
        </pc:spChg>
        <pc:spChg chg="add mod">
          <ac:chgData name="Peter Kager | ICTRecht" userId="367ac8d1-d565-4c5e-8505-9914ea94d562" providerId="ADAL" clId="{CEF71100-08CA-4A71-9963-5849389F78EA}" dt="2023-09-27T11:00:46.936" v="514"/>
          <ac:spMkLst>
            <pc:docMk/>
            <pc:sldMk cId="1103846523" sldId="419"/>
            <ac:spMk id="20" creationId="{346D1403-F053-43C4-BBAB-17B23075AC6A}"/>
          </ac:spMkLst>
        </pc:spChg>
        <pc:spChg chg="add mod">
          <ac:chgData name="Peter Kager | ICTRecht" userId="367ac8d1-d565-4c5e-8505-9914ea94d562" providerId="ADAL" clId="{CEF71100-08CA-4A71-9963-5849389F78EA}" dt="2023-09-27T11:00:46.936" v="514"/>
          <ac:spMkLst>
            <pc:docMk/>
            <pc:sldMk cId="1103846523" sldId="419"/>
            <ac:spMk id="21" creationId="{0DD24D1D-E4A1-427D-A6A9-A71954ECCDA4}"/>
          </ac:spMkLst>
        </pc:spChg>
        <pc:spChg chg="add mod">
          <ac:chgData name="Peter Kager | ICTRecht" userId="367ac8d1-d565-4c5e-8505-9914ea94d562" providerId="ADAL" clId="{CEF71100-08CA-4A71-9963-5849389F78EA}" dt="2023-09-27T11:00:46.936" v="514"/>
          <ac:spMkLst>
            <pc:docMk/>
            <pc:sldMk cId="1103846523" sldId="419"/>
            <ac:spMk id="22" creationId="{8A0EF0F3-F312-43DF-8BBF-8E2FD5037E0A}"/>
          </ac:spMkLst>
        </pc:spChg>
        <pc:spChg chg="add mod">
          <ac:chgData name="Peter Kager | ICTRecht" userId="367ac8d1-d565-4c5e-8505-9914ea94d562" providerId="ADAL" clId="{CEF71100-08CA-4A71-9963-5849389F78EA}" dt="2023-09-27T11:00:46.936" v="514"/>
          <ac:spMkLst>
            <pc:docMk/>
            <pc:sldMk cId="1103846523" sldId="419"/>
            <ac:spMk id="23" creationId="{35722CEB-CCC2-47CD-AB9F-9337BA5549FC}"/>
          </ac:spMkLst>
        </pc:spChg>
        <pc:spChg chg="add mod">
          <ac:chgData name="Peter Kager | ICTRecht" userId="367ac8d1-d565-4c5e-8505-9914ea94d562" providerId="ADAL" clId="{CEF71100-08CA-4A71-9963-5849389F78EA}" dt="2023-09-27T11:00:46.936" v="514"/>
          <ac:spMkLst>
            <pc:docMk/>
            <pc:sldMk cId="1103846523" sldId="419"/>
            <ac:spMk id="40" creationId="{0DBCF3C3-CCC1-492F-AEA1-D132BC8E3892}"/>
          </ac:spMkLst>
        </pc:spChg>
        <pc:spChg chg="add mod">
          <ac:chgData name="Peter Kager | ICTRecht" userId="367ac8d1-d565-4c5e-8505-9914ea94d562" providerId="ADAL" clId="{CEF71100-08CA-4A71-9963-5849389F78EA}" dt="2023-09-27T11:00:46.936" v="514"/>
          <ac:spMkLst>
            <pc:docMk/>
            <pc:sldMk cId="1103846523" sldId="419"/>
            <ac:spMk id="41" creationId="{9DD81CDE-C432-49BC-B4B4-3020BCBCA2CC}"/>
          </ac:spMkLst>
        </pc:spChg>
        <pc:spChg chg="add mod">
          <ac:chgData name="Peter Kager | ICTRecht" userId="367ac8d1-d565-4c5e-8505-9914ea94d562" providerId="ADAL" clId="{CEF71100-08CA-4A71-9963-5849389F78EA}" dt="2023-09-27T11:00:46.936" v="514"/>
          <ac:spMkLst>
            <pc:docMk/>
            <pc:sldMk cId="1103846523" sldId="419"/>
            <ac:spMk id="42" creationId="{1E28769D-C56D-46E5-A1E7-1FCAB3A6A836}"/>
          </ac:spMkLst>
        </pc:spChg>
        <pc:spChg chg="add mod">
          <ac:chgData name="Peter Kager | ICTRecht" userId="367ac8d1-d565-4c5e-8505-9914ea94d562" providerId="ADAL" clId="{CEF71100-08CA-4A71-9963-5849389F78EA}" dt="2023-09-27T11:00:46.936" v="514"/>
          <ac:spMkLst>
            <pc:docMk/>
            <pc:sldMk cId="1103846523" sldId="419"/>
            <ac:spMk id="43" creationId="{8702D069-C349-4118-BAB9-74762687250E}"/>
          </ac:spMkLst>
        </pc:spChg>
        <pc:spChg chg="add mod">
          <ac:chgData name="Peter Kager | ICTRecht" userId="367ac8d1-d565-4c5e-8505-9914ea94d562" providerId="ADAL" clId="{CEF71100-08CA-4A71-9963-5849389F78EA}" dt="2023-09-27T11:00:46.936" v="514"/>
          <ac:spMkLst>
            <pc:docMk/>
            <pc:sldMk cId="1103846523" sldId="419"/>
            <ac:spMk id="44" creationId="{BC7DCC6A-8648-4880-9128-6922259016FC}"/>
          </ac:spMkLst>
        </pc:spChg>
        <pc:spChg chg="add mod">
          <ac:chgData name="Peter Kager | ICTRecht" userId="367ac8d1-d565-4c5e-8505-9914ea94d562" providerId="ADAL" clId="{CEF71100-08CA-4A71-9963-5849389F78EA}" dt="2023-09-27T11:00:46.936" v="514"/>
          <ac:spMkLst>
            <pc:docMk/>
            <pc:sldMk cId="1103846523" sldId="419"/>
            <ac:spMk id="45" creationId="{C742642E-9934-46F6-BAE7-1E40A2036612}"/>
          </ac:spMkLst>
        </pc:spChg>
        <pc:spChg chg="add mod">
          <ac:chgData name="Peter Kager | ICTRecht" userId="367ac8d1-d565-4c5e-8505-9914ea94d562" providerId="ADAL" clId="{CEF71100-08CA-4A71-9963-5849389F78EA}" dt="2023-09-27T11:00:46.936" v="514"/>
          <ac:spMkLst>
            <pc:docMk/>
            <pc:sldMk cId="1103846523" sldId="419"/>
            <ac:spMk id="46" creationId="{5A88F9C7-AC85-4382-B963-D691FA6480DE}"/>
          </ac:spMkLst>
        </pc:spChg>
        <pc:spChg chg="add mod">
          <ac:chgData name="Peter Kager | ICTRecht" userId="367ac8d1-d565-4c5e-8505-9914ea94d562" providerId="ADAL" clId="{CEF71100-08CA-4A71-9963-5849389F78EA}" dt="2023-09-27T11:00:46.936" v="514"/>
          <ac:spMkLst>
            <pc:docMk/>
            <pc:sldMk cId="1103846523" sldId="419"/>
            <ac:spMk id="47" creationId="{981D515E-78BC-452B-B23F-69BFD11F57E1}"/>
          </ac:spMkLst>
        </pc:spChg>
        <pc:spChg chg="add mod">
          <ac:chgData name="Peter Kager | ICTRecht" userId="367ac8d1-d565-4c5e-8505-9914ea94d562" providerId="ADAL" clId="{CEF71100-08CA-4A71-9963-5849389F78EA}" dt="2023-09-27T11:00:46.936" v="514"/>
          <ac:spMkLst>
            <pc:docMk/>
            <pc:sldMk cId="1103846523" sldId="419"/>
            <ac:spMk id="48" creationId="{53EB101D-FF5B-4868-BD71-D420761ECDC3}"/>
          </ac:spMkLst>
        </pc:spChg>
        <pc:spChg chg="add mod">
          <ac:chgData name="Peter Kager | ICTRecht" userId="367ac8d1-d565-4c5e-8505-9914ea94d562" providerId="ADAL" clId="{CEF71100-08CA-4A71-9963-5849389F78EA}" dt="2023-09-27T11:00:46.936" v="514"/>
          <ac:spMkLst>
            <pc:docMk/>
            <pc:sldMk cId="1103846523" sldId="419"/>
            <ac:spMk id="49" creationId="{05A7F784-A2DF-432F-8419-7195AD0961FB}"/>
          </ac:spMkLst>
        </pc:spChg>
        <pc:spChg chg="add mod">
          <ac:chgData name="Peter Kager | ICTRecht" userId="367ac8d1-d565-4c5e-8505-9914ea94d562" providerId="ADAL" clId="{CEF71100-08CA-4A71-9963-5849389F78EA}" dt="2023-09-27T11:00:46.936" v="514"/>
          <ac:spMkLst>
            <pc:docMk/>
            <pc:sldMk cId="1103846523" sldId="419"/>
            <ac:spMk id="50" creationId="{DEA3BC68-5ED9-4090-ABDE-1A9755B5DD91}"/>
          </ac:spMkLst>
        </pc:spChg>
        <pc:spChg chg="add mod">
          <ac:chgData name="Peter Kager | ICTRecht" userId="367ac8d1-d565-4c5e-8505-9914ea94d562" providerId="ADAL" clId="{CEF71100-08CA-4A71-9963-5849389F78EA}" dt="2023-09-27T11:00:46.936" v="514"/>
          <ac:spMkLst>
            <pc:docMk/>
            <pc:sldMk cId="1103846523" sldId="419"/>
            <ac:spMk id="51" creationId="{32836C5E-978A-47FC-BE6E-515F573D5393}"/>
          </ac:spMkLst>
        </pc:spChg>
        <pc:spChg chg="add mod">
          <ac:chgData name="Peter Kager | ICTRecht" userId="367ac8d1-d565-4c5e-8505-9914ea94d562" providerId="ADAL" clId="{CEF71100-08CA-4A71-9963-5849389F78EA}" dt="2023-09-27T11:00:46.936" v="514"/>
          <ac:spMkLst>
            <pc:docMk/>
            <pc:sldMk cId="1103846523" sldId="419"/>
            <ac:spMk id="52" creationId="{27DD91ED-9277-4A01-80E4-0E3B8C0E8BA7}"/>
          </ac:spMkLst>
        </pc:spChg>
        <pc:spChg chg="add mod">
          <ac:chgData name="Peter Kager | ICTRecht" userId="367ac8d1-d565-4c5e-8505-9914ea94d562" providerId="ADAL" clId="{CEF71100-08CA-4A71-9963-5849389F78EA}" dt="2023-09-27T11:00:46.936" v="514"/>
          <ac:spMkLst>
            <pc:docMk/>
            <pc:sldMk cId="1103846523" sldId="419"/>
            <ac:spMk id="53" creationId="{5771E864-11A7-4532-8D48-9A32169CEEB4}"/>
          </ac:spMkLst>
        </pc:spChg>
        <pc:spChg chg="add mod">
          <ac:chgData name="Peter Kager | ICTRecht" userId="367ac8d1-d565-4c5e-8505-9914ea94d562" providerId="ADAL" clId="{CEF71100-08CA-4A71-9963-5849389F78EA}" dt="2023-09-27T11:00:46.936" v="514"/>
          <ac:spMkLst>
            <pc:docMk/>
            <pc:sldMk cId="1103846523" sldId="419"/>
            <ac:spMk id="54" creationId="{39F88A39-1B01-4822-8E1C-007054CB9673}"/>
          </ac:spMkLst>
        </pc:spChg>
        <pc:spChg chg="add mod">
          <ac:chgData name="Peter Kager | ICTRecht" userId="367ac8d1-d565-4c5e-8505-9914ea94d562" providerId="ADAL" clId="{CEF71100-08CA-4A71-9963-5849389F78EA}" dt="2023-09-27T11:00:46.936" v="514"/>
          <ac:spMkLst>
            <pc:docMk/>
            <pc:sldMk cId="1103846523" sldId="419"/>
            <ac:spMk id="55" creationId="{B1A581C8-CE65-4DB8-A0B6-89BD59770CF6}"/>
          </ac:spMkLst>
        </pc:spChg>
        <pc:spChg chg="add mod">
          <ac:chgData name="Peter Kager | ICTRecht" userId="367ac8d1-d565-4c5e-8505-9914ea94d562" providerId="ADAL" clId="{CEF71100-08CA-4A71-9963-5849389F78EA}" dt="2023-09-27T11:06:01.862" v="1273" actId="14100"/>
          <ac:spMkLst>
            <pc:docMk/>
            <pc:sldMk cId="1103846523" sldId="419"/>
            <ac:spMk id="56" creationId="{2E675455-0C10-4A0A-B39C-E98219708D7D}"/>
          </ac:spMkLst>
        </pc:spChg>
        <pc:spChg chg="add mod">
          <ac:chgData name="Peter Kager | ICTRecht" userId="367ac8d1-d565-4c5e-8505-9914ea94d562" providerId="ADAL" clId="{CEF71100-08CA-4A71-9963-5849389F78EA}" dt="2023-09-27T11:00:54.661" v="515"/>
          <ac:spMkLst>
            <pc:docMk/>
            <pc:sldMk cId="1103846523" sldId="419"/>
            <ac:spMk id="57" creationId="{9D85C8E9-C756-47B0-B5F3-625B976BD258}"/>
          </ac:spMkLst>
        </pc:spChg>
        <pc:spChg chg="add mod">
          <ac:chgData name="Peter Kager | ICTRecht" userId="367ac8d1-d565-4c5e-8505-9914ea94d562" providerId="ADAL" clId="{CEF71100-08CA-4A71-9963-5849389F78EA}" dt="2023-09-27T11:00:54.661" v="515"/>
          <ac:spMkLst>
            <pc:docMk/>
            <pc:sldMk cId="1103846523" sldId="419"/>
            <ac:spMk id="58" creationId="{6FD7BE02-5BF7-40DE-B895-359773733A4E}"/>
          </ac:spMkLst>
        </pc:spChg>
        <pc:spChg chg="add mod">
          <ac:chgData name="Peter Kager | ICTRecht" userId="367ac8d1-d565-4c5e-8505-9914ea94d562" providerId="ADAL" clId="{CEF71100-08CA-4A71-9963-5849389F78EA}" dt="2023-09-27T11:00:54.661" v="515"/>
          <ac:spMkLst>
            <pc:docMk/>
            <pc:sldMk cId="1103846523" sldId="419"/>
            <ac:spMk id="59" creationId="{465FF3CC-B989-4AB4-B3D7-FBC1BBC36F70}"/>
          </ac:spMkLst>
        </pc:spChg>
        <pc:spChg chg="add mod">
          <ac:chgData name="Peter Kager | ICTRecht" userId="367ac8d1-d565-4c5e-8505-9914ea94d562" providerId="ADAL" clId="{CEF71100-08CA-4A71-9963-5849389F78EA}" dt="2023-09-27T11:00:54.661" v="515"/>
          <ac:spMkLst>
            <pc:docMk/>
            <pc:sldMk cId="1103846523" sldId="419"/>
            <ac:spMk id="60" creationId="{A7EE0F0D-9EA1-4711-938D-B5DE54B13F54}"/>
          </ac:spMkLst>
        </pc:spChg>
        <pc:spChg chg="add mod">
          <ac:chgData name="Peter Kager | ICTRecht" userId="367ac8d1-d565-4c5e-8505-9914ea94d562" providerId="ADAL" clId="{CEF71100-08CA-4A71-9963-5849389F78EA}" dt="2023-09-27T11:00:54.661" v="515"/>
          <ac:spMkLst>
            <pc:docMk/>
            <pc:sldMk cId="1103846523" sldId="419"/>
            <ac:spMk id="61" creationId="{0A0D5C4D-8E25-4C27-B07E-0499D83CF122}"/>
          </ac:spMkLst>
        </pc:spChg>
        <pc:spChg chg="add mod">
          <ac:chgData name="Peter Kager | ICTRecht" userId="367ac8d1-d565-4c5e-8505-9914ea94d562" providerId="ADAL" clId="{CEF71100-08CA-4A71-9963-5849389F78EA}" dt="2023-09-27T11:00:54.661" v="515"/>
          <ac:spMkLst>
            <pc:docMk/>
            <pc:sldMk cId="1103846523" sldId="419"/>
            <ac:spMk id="62" creationId="{86CFF3C3-BAC5-4A03-B8BB-803245F61EC7}"/>
          </ac:spMkLst>
        </pc:spChg>
        <pc:spChg chg="add mod">
          <ac:chgData name="Peter Kager | ICTRecht" userId="367ac8d1-d565-4c5e-8505-9914ea94d562" providerId="ADAL" clId="{CEF71100-08CA-4A71-9963-5849389F78EA}" dt="2023-09-27T11:00:54.661" v="515"/>
          <ac:spMkLst>
            <pc:docMk/>
            <pc:sldMk cId="1103846523" sldId="419"/>
            <ac:spMk id="63" creationId="{55CC4BD8-0301-4C95-AA0C-F1FB2FE21E59}"/>
          </ac:spMkLst>
        </pc:spChg>
        <pc:spChg chg="add mod">
          <ac:chgData name="Peter Kager | ICTRecht" userId="367ac8d1-d565-4c5e-8505-9914ea94d562" providerId="ADAL" clId="{CEF71100-08CA-4A71-9963-5849389F78EA}" dt="2023-09-27T11:00:54.661" v="515"/>
          <ac:spMkLst>
            <pc:docMk/>
            <pc:sldMk cId="1103846523" sldId="419"/>
            <ac:spMk id="64" creationId="{BBF3AC87-C901-4E1E-8E55-4DC87F9228CC}"/>
          </ac:spMkLst>
        </pc:spChg>
        <pc:spChg chg="add mod">
          <ac:chgData name="Peter Kager | ICTRecht" userId="367ac8d1-d565-4c5e-8505-9914ea94d562" providerId="ADAL" clId="{CEF71100-08CA-4A71-9963-5849389F78EA}" dt="2023-09-27T11:00:54.661" v="515"/>
          <ac:spMkLst>
            <pc:docMk/>
            <pc:sldMk cId="1103846523" sldId="419"/>
            <ac:spMk id="65" creationId="{B787468C-AA01-4AAE-8033-E0E2A49A6B35}"/>
          </ac:spMkLst>
        </pc:spChg>
        <pc:spChg chg="add mod">
          <ac:chgData name="Peter Kager | ICTRecht" userId="367ac8d1-d565-4c5e-8505-9914ea94d562" providerId="ADAL" clId="{CEF71100-08CA-4A71-9963-5849389F78EA}" dt="2023-09-27T11:00:54.661" v="515"/>
          <ac:spMkLst>
            <pc:docMk/>
            <pc:sldMk cId="1103846523" sldId="419"/>
            <ac:spMk id="66" creationId="{43C7C5DC-98E5-4EED-A8E1-5972F7B9E3DD}"/>
          </ac:spMkLst>
        </pc:spChg>
        <pc:spChg chg="add mod">
          <ac:chgData name="Peter Kager | ICTRecht" userId="367ac8d1-d565-4c5e-8505-9914ea94d562" providerId="ADAL" clId="{CEF71100-08CA-4A71-9963-5849389F78EA}" dt="2023-09-27T11:00:54.661" v="515"/>
          <ac:spMkLst>
            <pc:docMk/>
            <pc:sldMk cId="1103846523" sldId="419"/>
            <ac:spMk id="67" creationId="{F2947069-52B9-4D53-9511-7DD289C9662F}"/>
          </ac:spMkLst>
        </pc:spChg>
        <pc:spChg chg="add mod">
          <ac:chgData name="Peter Kager | ICTRecht" userId="367ac8d1-d565-4c5e-8505-9914ea94d562" providerId="ADAL" clId="{CEF71100-08CA-4A71-9963-5849389F78EA}" dt="2023-09-27T11:00:54.661" v="515"/>
          <ac:spMkLst>
            <pc:docMk/>
            <pc:sldMk cId="1103846523" sldId="419"/>
            <ac:spMk id="68" creationId="{346D1403-F053-43C4-BBAB-17B23075AC6A}"/>
          </ac:spMkLst>
        </pc:spChg>
        <pc:spChg chg="add mod">
          <ac:chgData name="Peter Kager | ICTRecht" userId="367ac8d1-d565-4c5e-8505-9914ea94d562" providerId="ADAL" clId="{CEF71100-08CA-4A71-9963-5849389F78EA}" dt="2023-09-27T11:00:54.661" v="515"/>
          <ac:spMkLst>
            <pc:docMk/>
            <pc:sldMk cId="1103846523" sldId="419"/>
            <ac:spMk id="69" creationId="{0DD24D1D-E4A1-427D-A6A9-A71954ECCDA4}"/>
          </ac:spMkLst>
        </pc:spChg>
        <pc:spChg chg="add mod">
          <ac:chgData name="Peter Kager | ICTRecht" userId="367ac8d1-d565-4c5e-8505-9914ea94d562" providerId="ADAL" clId="{CEF71100-08CA-4A71-9963-5849389F78EA}" dt="2023-09-27T11:00:54.661" v="515"/>
          <ac:spMkLst>
            <pc:docMk/>
            <pc:sldMk cId="1103846523" sldId="419"/>
            <ac:spMk id="70" creationId="{8A0EF0F3-F312-43DF-8BBF-8E2FD5037E0A}"/>
          </ac:spMkLst>
        </pc:spChg>
        <pc:spChg chg="add mod">
          <ac:chgData name="Peter Kager | ICTRecht" userId="367ac8d1-d565-4c5e-8505-9914ea94d562" providerId="ADAL" clId="{CEF71100-08CA-4A71-9963-5849389F78EA}" dt="2023-09-27T11:00:54.661" v="515"/>
          <ac:spMkLst>
            <pc:docMk/>
            <pc:sldMk cId="1103846523" sldId="419"/>
            <ac:spMk id="71" creationId="{35722CEB-CCC2-47CD-AB9F-9337BA5549FC}"/>
          </ac:spMkLst>
        </pc:spChg>
        <pc:spChg chg="add mod">
          <ac:chgData name="Peter Kager | ICTRecht" userId="367ac8d1-d565-4c5e-8505-9914ea94d562" providerId="ADAL" clId="{CEF71100-08CA-4A71-9963-5849389F78EA}" dt="2023-09-27T11:14:05.641" v="1612" actId="2711"/>
          <ac:spMkLst>
            <pc:docMk/>
            <pc:sldMk cId="1103846523" sldId="419"/>
            <ac:spMk id="88" creationId="{0DBCF3C3-CCC1-492F-AEA1-D132BC8E3892}"/>
          </ac:spMkLst>
        </pc:spChg>
        <pc:spChg chg="add mod">
          <ac:chgData name="Peter Kager | ICTRecht" userId="367ac8d1-d565-4c5e-8505-9914ea94d562" providerId="ADAL" clId="{CEF71100-08CA-4A71-9963-5849389F78EA}" dt="2023-09-27T11:17:14.207" v="1632" actId="20577"/>
          <ac:spMkLst>
            <pc:docMk/>
            <pc:sldMk cId="1103846523" sldId="419"/>
            <ac:spMk id="89" creationId="{9DD81CDE-C432-49BC-B4B4-3020BCBCA2CC}"/>
          </ac:spMkLst>
        </pc:spChg>
        <pc:spChg chg="add mod">
          <ac:chgData name="Peter Kager | ICTRecht" userId="367ac8d1-d565-4c5e-8505-9914ea94d562" providerId="ADAL" clId="{CEF71100-08CA-4A71-9963-5849389F78EA}" dt="2023-09-27T11:10:41.146" v="1532" actId="20577"/>
          <ac:spMkLst>
            <pc:docMk/>
            <pc:sldMk cId="1103846523" sldId="419"/>
            <ac:spMk id="90" creationId="{1E28769D-C56D-46E5-A1E7-1FCAB3A6A836}"/>
          </ac:spMkLst>
        </pc:spChg>
        <pc:spChg chg="add mod">
          <ac:chgData name="Peter Kager | ICTRecht" userId="367ac8d1-d565-4c5e-8505-9914ea94d562" providerId="ADAL" clId="{CEF71100-08CA-4A71-9963-5849389F78EA}" dt="2023-09-27T11:12:45.719" v="1592" actId="14100"/>
          <ac:spMkLst>
            <pc:docMk/>
            <pc:sldMk cId="1103846523" sldId="419"/>
            <ac:spMk id="91" creationId="{8702D069-C349-4118-BAB9-74762687250E}"/>
          </ac:spMkLst>
        </pc:spChg>
        <pc:spChg chg="add mod">
          <ac:chgData name="Peter Kager | ICTRecht" userId="367ac8d1-d565-4c5e-8505-9914ea94d562" providerId="ADAL" clId="{CEF71100-08CA-4A71-9963-5849389F78EA}" dt="2023-09-27T11:13:07.131" v="1597" actId="2711"/>
          <ac:spMkLst>
            <pc:docMk/>
            <pc:sldMk cId="1103846523" sldId="419"/>
            <ac:spMk id="92" creationId="{BC7DCC6A-8648-4880-9128-6922259016FC}"/>
          </ac:spMkLst>
        </pc:spChg>
        <pc:spChg chg="add mod">
          <ac:chgData name="Peter Kager | ICTRecht" userId="367ac8d1-d565-4c5e-8505-9914ea94d562" providerId="ADAL" clId="{CEF71100-08CA-4A71-9963-5849389F78EA}" dt="2023-09-27T11:13:27.641" v="1603" actId="120"/>
          <ac:spMkLst>
            <pc:docMk/>
            <pc:sldMk cId="1103846523" sldId="419"/>
            <ac:spMk id="93" creationId="{C742642E-9934-46F6-BAE7-1E40A2036612}"/>
          </ac:spMkLst>
        </pc:spChg>
        <pc:spChg chg="add mod">
          <ac:chgData name="Peter Kager | ICTRecht" userId="367ac8d1-d565-4c5e-8505-9914ea94d562" providerId="ADAL" clId="{CEF71100-08CA-4A71-9963-5849389F78EA}" dt="2023-09-27T11:12:28.762" v="1589" actId="2711"/>
          <ac:spMkLst>
            <pc:docMk/>
            <pc:sldMk cId="1103846523" sldId="419"/>
            <ac:spMk id="94" creationId="{5A88F9C7-AC85-4382-B963-D691FA6480DE}"/>
          </ac:spMkLst>
        </pc:spChg>
        <pc:spChg chg="add mod">
          <ac:chgData name="Peter Kager | ICTRecht" userId="367ac8d1-d565-4c5e-8505-9914ea94d562" providerId="ADAL" clId="{CEF71100-08CA-4A71-9963-5849389F78EA}" dt="2023-10-03T08:49:38.191" v="2455" actId="20577"/>
          <ac:spMkLst>
            <pc:docMk/>
            <pc:sldMk cId="1103846523" sldId="419"/>
            <ac:spMk id="95" creationId="{981D515E-78BC-452B-B23F-69BFD11F57E1}"/>
          </ac:spMkLst>
        </pc:spChg>
        <pc:spChg chg="add mod">
          <ac:chgData name="Peter Kager | ICTRecht" userId="367ac8d1-d565-4c5e-8505-9914ea94d562" providerId="ADAL" clId="{CEF71100-08CA-4A71-9963-5849389F78EA}" dt="2023-09-27T11:14:54.437" v="1625" actId="2711"/>
          <ac:spMkLst>
            <pc:docMk/>
            <pc:sldMk cId="1103846523" sldId="419"/>
            <ac:spMk id="96" creationId="{53EB101D-FF5B-4868-BD71-D420761ECDC3}"/>
          </ac:spMkLst>
        </pc:spChg>
        <pc:spChg chg="add mod">
          <ac:chgData name="Peter Kager | ICTRecht" userId="367ac8d1-d565-4c5e-8505-9914ea94d562" providerId="ADAL" clId="{CEF71100-08CA-4A71-9963-5849389F78EA}" dt="2023-09-27T11:17:20.940" v="1633" actId="120"/>
          <ac:spMkLst>
            <pc:docMk/>
            <pc:sldMk cId="1103846523" sldId="419"/>
            <ac:spMk id="97" creationId="{05A7F784-A2DF-432F-8419-7195AD0961FB}"/>
          </ac:spMkLst>
        </pc:spChg>
        <pc:spChg chg="add mod">
          <ac:chgData name="Peter Kager | ICTRecht" userId="367ac8d1-d565-4c5e-8505-9914ea94d562" providerId="ADAL" clId="{CEF71100-08CA-4A71-9963-5849389F78EA}" dt="2023-09-27T11:13:39.342" v="1604" actId="2711"/>
          <ac:spMkLst>
            <pc:docMk/>
            <pc:sldMk cId="1103846523" sldId="419"/>
            <ac:spMk id="98" creationId="{DEA3BC68-5ED9-4090-ABDE-1A9755B5DD91}"/>
          </ac:spMkLst>
        </pc:spChg>
        <pc:spChg chg="add mod">
          <ac:chgData name="Peter Kager | ICTRecht" userId="367ac8d1-d565-4c5e-8505-9914ea94d562" providerId="ADAL" clId="{CEF71100-08CA-4A71-9963-5849389F78EA}" dt="2023-10-03T08:49:05.628" v="2453" actId="120"/>
          <ac:spMkLst>
            <pc:docMk/>
            <pc:sldMk cId="1103846523" sldId="419"/>
            <ac:spMk id="99" creationId="{32836C5E-978A-47FC-BE6E-515F573D5393}"/>
          </ac:spMkLst>
        </pc:spChg>
        <pc:spChg chg="add mod">
          <ac:chgData name="Peter Kager | ICTRecht" userId="367ac8d1-d565-4c5e-8505-9914ea94d562" providerId="ADAL" clId="{CEF71100-08CA-4A71-9963-5849389F78EA}" dt="2023-09-27T11:09:38.680" v="1520" actId="2711"/>
          <ac:spMkLst>
            <pc:docMk/>
            <pc:sldMk cId="1103846523" sldId="419"/>
            <ac:spMk id="100" creationId="{27DD91ED-9277-4A01-80E4-0E3B8C0E8BA7}"/>
          </ac:spMkLst>
        </pc:spChg>
        <pc:spChg chg="add mod">
          <ac:chgData name="Peter Kager | ICTRecht" userId="367ac8d1-d565-4c5e-8505-9914ea94d562" providerId="ADAL" clId="{CEF71100-08CA-4A71-9963-5849389F78EA}" dt="2023-09-27T11:11:28.868" v="1573" actId="404"/>
          <ac:spMkLst>
            <pc:docMk/>
            <pc:sldMk cId="1103846523" sldId="419"/>
            <ac:spMk id="101" creationId="{5771E864-11A7-4532-8D48-9A32169CEEB4}"/>
          </ac:spMkLst>
        </pc:spChg>
        <pc:spChg chg="add mod">
          <ac:chgData name="Peter Kager | ICTRecht" userId="367ac8d1-d565-4c5e-8505-9914ea94d562" providerId="ADAL" clId="{CEF71100-08CA-4A71-9963-5849389F78EA}" dt="2023-09-27T11:11:50.099" v="1577" actId="2711"/>
          <ac:spMkLst>
            <pc:docMk/>
            <pc:sldMk cId="1103846523" sldId="419"/>
            <ac:spMk id="102" creationId="{39F88A39-1B01-4822-8E1C-007054CB9673}"/>
          </ac:spMkLst>
        </pc:spChg>
        <pc:spChg chg="add mod">
          <ac:chgData name="Peter Kager | ICTRecht" userId="367ac8d1-d565-4c5e-8505-9914ea94d562" providerId="ADAL" clId="{CEF71100-08CA-4A71-9963-5849389F78EA}" dt="2023-10-03T08:49:09.610" v="2454" actId="120"/>
          <ac:spMkLst>
            <pc:docMk/>
            <pc:sldMk cId="1103846523" sldId="419"/>
            <ac:spMk id="103" creationId="{B1A581C8-CE65-4DB8-A0B6-89BD59770CF6}"/>
          </ac:spMkLst>
        </pc:spChg>
        <pc:grpChg chg="add mod">
          <ac:chgData name="Peter Kager | ICTRecht" userId="367ac8d1-d565-4c5e-8505-9914ea94d562" providerId="ADAL" clId="{CEF71100-08CA-4A71-9963-5849389F78EA}" dt="2023-09-27T11:00:46.936" v="514"/>
          <ac:grpSpMkLst>
            <pc:docMk/>
            <pc:sldMk cId="1103846523" sldId="419"/>
            <ac:grpSpMk id="24" creationId="{3BDCC1FB-1CEA-4DC4-BE3C-7D527011141C}"/>
          </ac:grpSpMkLst>
        </pc:grpChg>
        <pc:grpChg chg="add mod">
          <ac:chgData name="Peter Kager | ICTRecht" userId="367ac8d1-d565-4c5e-8505-9914ea94d562" providerId="ADAL" clId="{CEF71100-08CA-4A71-9963-5849389F78EA}" dt="2023-09-27T11:00:46.936" v="514"/>
          <ac:grpSpMkLst>
            <pc:docMk/>
            <pc:sldMk cId="1103846523" sldId="419"/>
            <ac:grpSpMk id="25" creationId="{1D69B010-99FB-484C-9CB1-FCD7AC5014F7}"/>
          </ac:grpSpMkLst>
        </pc:grpChg>
        <pc:grpChg chg="add mod">
          <ac:chgData name="Peter Kager | ICTRecht" userId="367ac8d1-d565-4c5e-8505-9914ea94d562" providerId="ADAL" clId="{CEF71100-08CA-4A71-9963-5849389F78EA}" dt="2023-09-27T11:00:46.936" v="514"/>
          <ac:grpSpMkLst>
            <pc:docMk/>
            <pc:sldMk cId="1103846523" sldId="419"/>
            <ac:grpSpMk id="26" creationId="{01CC8BA3-22E2-45B4-B7B1-59771DF8D14A}"/>
          </ac:grpSpMkLst>
        </pc:grpChg>
        <pc:grpChg chg="add mod">
          <ac:chgData name="Peter Kager | ICTRecht" userId="367ac8d1-d565-4c5e-8505-9914ea94d562" providerId="ADAL" clId="{CEF71100-08CA-4A71-9963-5849389F78EA}" dt="2023-09-27T11:00:46.936" v="514"/>
          <ac:grpSpMkLst>
            <pc:docMk/>
            <pc:sldMk cId="1103846523" sldId="419"/>
            <ac:grpSpMk id="27" creationId="{E9A2E461-09FD-4B38-B9A9-71C32344E5CF}"/>
          </ac:grpSpMkLst>
        </pc:grpChg>
        <pc:grpChg chg="add mod">
          <ac:chgData name="Peter Kager | ICTRecht" userId="367ac8d1-d565-4c5e-8505-9914ea94d562" providerId="ADAL" clId="{CEF71100-08CA-4A71-9963-5849389F78EA}" dt="2023-09-27T11:00:46.936" v="514"/>
          <ac:grpSpMkLst>
            <pc:docMk/>
            <pc:sldMk cId="1103846523" sldId="419"/>
            <ac:grpSpMk id="28" creationId="{D7CAD2CD-2A2E-4491-A337-D632259B8ED1}"/>
          </ac:grpSpMkLst>
        </pc:grpChg>
        <pc:grpChg chg="add mod">
          <ac:chgData name="Peter Kager | ICTRecht" userId="367ac8d1-d565-4c5e-8505-9914ea94d562" providerId="ADAL" clId="{CEF71100-08CA-4A71-9963-5849389F78EA}" dt="2023-09-27T11:00:46.936" v="514"/>
          <ac:grpSpMkLst>
            <pc:docMk/>
            <pc:sldMk cId="1103846523" sldId="419"/>
            <ac:grpSpMk id="29" creationId="{BFE90849-14A4-4B79-85A3-87A3F6AC643A}"/>
          </ac:grpSpMkLst>
        </pc:grpChg>
        <pc:grpChg chg="add mod">
          <ac:chgData name="Peter Kager | ICTRecht" userId="367ac8d1-d565-4c5e-8505-9914ea94d562" providerId="ADAL" clId="{CEF71100-08CA-4A71-9963-5849389F78EA}" dt="2023-09-27T11:00:46.936" v="514"/>
          <ac:grpSpMkLst>
            <pc:docMk/>
            <pc:sldMk cId="1103846523" sldId="419"/>
            <ac:grpSpMk id="30" creationId="{CC8DB226-1876-44FA-ACB6-2CC424D870B2}"/>
          </ac:grpSpMkLst>
        </pc:grpChg>
        <pc:grpChg chg="add mod">
          <ac:chgData name="Peter Kager | ICTRecht" userId="367ac8d1-d565-4c5e-8505-9914ea94d562" providerId="ADAL" clId="{CEF71100-08CA-4A71-9963-5849389F78EA}" dt="2023-09-27T11:00:46.936" v="514"/>
          <ac:grpSpMkLst>
            <pc:docMk/>
            <pc:sldMk cId="1103846523" sldId="419"/>
            <ac:grpSpMk id="31" creationId="{5C2AA6BB-67AD-49C1-B75B-64FEBB8D5C3C}"/>
          </ac:grpSpMkLst>
        </pc:grpChg>
        <pc:grpChg chg="add mod">
          <ac:chgData name="Peter Kager | ICTRecht" userId="367ac8d1-d565-4c5e-8505-9914ea94d562" providerId="ADAL" clId="{CEF71100-08CA-4A71-9963-5849389F78EA}" dt="2023-09-27T11:12:04.225" v="1580" actId="14100"/>
          <ac:grpSpMkLst>
            <pc:docMk/>
            <pc:sldMk cId="1103846523" sldId="419"/>
            <ac:grpSpMk id="72" creationId="{3BDCC1FB-1CEA-4DC4-BE3C-7D527011141C}"/>
          </ac:grpSpMkLst>
        </pc:grpChg>
        <pc:grpChg chg="add mod">
          <ac:chgData name="Peter Kager | ICTRecht" userId="367ac8d1-d565-4c5e-8505-9914ea94d562" providerId="ADAL" clId="{CEF71100-08CA-4A71-9963-5849389F78EA}" dt="2023-09-27T11:11:25.532" v="1572" actId="1076"/>
          <ac:grpSpMkLst>
            <pc:docMk/>
            <pc:sldMk cId="1103846523" sldId="419"/>
            <ac:grpSpMk id="73" creationId="{1D69B010-99FB-484C-9CB1-FCD7AC5014F7}"/>
          </ac:grpSpMkLst>
        </pc:grpChg>
        <pc:grpChg chg="add mod">
          <ac:chgData name="Peter Kager | ICTRecht" userId="367ac8d1-d565-4c5e-8505-9914ea94d562" providerId="ADAL" clId="{CEF71100-08CA-4A71-9963-5849389F78EA}" dt="2023-09-27T11:00:54.661" v="515"/>
          <ac:grpSpMkLst>
            <pc:docMk/>
            <pc:sldMk cId="1103846523" sldId="419"/>
            <ac:grpSpMk id="74" creationId="{01CC8BA3-22E2-45B4-B7B1-59771DF8D14A}"/>
          </ac:grpSpMkLst>
        </pc:grpChg>
        <pc:grpChg chg="add mod">
          <ac:chgData name="Peter Kager | ICTRecht" userId="367ac8d1-d565-4c5e-8505-9914ea94d562" providerId="ADAL" clId="{CEF71100-08CA-4A71-9963-5849389F78EA}" dt="2023-09-27T11:14:39.876" v="1620" actId="1076"/>
          <ac:grpSpMkLst>
            <pc:docMk/>
            <pc:sldMk cId="1103846523" sldId="419"/>
            <ac:grpSpMk id="75" creationId="{E9A2E461-09FD-4B38-B9A9-71C32344E5CF}"/>
          </ac:grpSpMkLst>
        </pc:grpChg>
        <pc:grpChg chg="add mod">
          <ac:chgData name="Peter Kager | ICTRecht" userId="367ac8d1-d565-4c5e-8505-9914ea94d562" providerId="ADAL" clId="{CEF71100-08CA-4A71-9963-5849389F78EA}" dt="2023-09-27T11:12:21.889" v="1588" actId="1076"/>
          <ac:grpSpMkLst>
            <pc:docMk/>
            <pc:sldMk cId="1103846523" sldId="419"/>
            <ac:grpSpMk id="76" creationId="{D7CAD2CD-2A2E-4491-A337-D632259B8ED1}"/>
          </ac:grpSpMkLst>
        </pc:grpChg>
        <pc:grpChg chg="add mod">
          <ac:chgData name="Peter Kager | ICTRecht" userId="367ac8d1-d565-4c5e-8505-9914ea94d562" providerId="ADAL" clId="{CEF71100-08CA-4A71-9963-5849389F78EA}" dt="2023-09-27T11:14:30.686" v="1618" actId="1076"/>
          <ac:grpSpMkLst>
            <pc:docMk/>
            <pc:sldMk cId="1103846523" sldId="419"/>
            <ac:grpSpMk id="77" creationId="{BFE90849-14A4-4B79-85A3-87A3F6AC643A}"/>
          </ac:grpSpMkLst>
        </pc:grpChg>
        <pc:grpChg chg="add mod">
          <ac:chgData name="Peter Kager | ICTRecht" userId="367ac8d1-d565-4c5e-8505-9914ea94d562" providerId="ADAL" clId="{CEF71100-08CA-4A71-9963-5849389F78EA}" dt="2023-09-27T11:11:36.173" v="1575" actId="1076"/>
          <ac:grpSpMkLst>
            <pc:docMk/>
            <pc:sldMk cId="1103846523" sldId="419"/>
            <ac:grpSpMk id="78" creationId="{CC8DB226-1876-44FA-ACB6-2CC424D870B2}"/>
          </ac:grpSpMkLst>
        </pc:grpChg>
        <pc:grpChg chg="add mod">
          <ac:chgData name="Peter Kager | ICTRecht" userId="367ac8d1-d565-4c5e-8505-9914ea94d562" providerId="ADAL" clId="{CEF71100-08CA-4A71-9963-5849389F78EA}" dt="2023-09-27T11:14:22.923" v="1616" actId="1076"/>
          <ac:grpSpMkLst>
            <pc:docMk/>
            <pc:sldMk cId="1103846523" sldId="419"/>
            <ac:grpSpMk id="79" creationId="{5C2AA6BB-67AD-49C1-B75B-64FEBB8D5C3C}"/>
          </ac:grpSpMkLst>
        </pc:grpChg>
        <pc:picChg chg="del">
          <ac:chgData name="Peter Kager | ICTRecht" userId="367ac8d1-d565-4c5e-8505-9914ea94d562" providerId="ADAL" clId="{CEF71100-08CA-4A71-9963-5849389F78EA}" dt="2023-09-27T11:00:17.843" v="509" actId="478"/>
          <ac:picMkLst>
            <pc:docMk/>
            <pc:sldMk cId="1103846523" sldId="419"/>
            <ac:picMk id="7" creationId="{E93EAB70-0395-8D17-B7B8-255262F31EA1}"/>
          </ac:picMkLst>
        </pc:picChg>
        <pc:picChg chg="add mod">
          <ac:chgData name="Peter Kager | ICTRecht" userId="367ac8d1-d565-4c5e-8505-9914ea94d562" providerId="ADAL" clId="{CEF71100-08CA-4A71-9963-5849389F78EA}" dt="2023-09-27T11:00:46.936" v="514"/>
          <ac:picMkLst>
            <pc:docMk/>
            <pc:sldMk cId="1103846523" sldId="419"/>
            <ac:picMk id="32" creationId="{DCFC2FEA-7D9B-437D-AD06-E0F4B1D381C6}"/>
          </ac:picMkLst>
        </pc:picChg>
        <pc:picChg chg="add mod">
          <ac:chgData name="Peter Kager | ICTRecht" userId="367ac8d1-d565-4c5e-8505-9914ea94d562" providerId="ADAL" clId="{CEF71100-08CA-4A71-9963-5849389F78EA}" dt="2023-09-27T11:00:46.936" v="514"/>
          <ac:picMkLst>
            <pc:docMk/>
            <pc:sldMk cId="1103846523" sldId="419"/>
            <ac:picMk id="33" creationId="{AF9FC234-7C54-484A-A5B1-B1BF63364BF2}"/>
          </ac:picMkLst>
        </pc:picChg>
        <pc:picChg chg="add mod">
          <ac:chgData name="Peter Kager | ICTRecht" userId="367ac8d1-d565-4c5e-8505-9914ea94d562" providerId="ADAL" clId="{CEF71100-08CA-4A71-9963-5849389F78EA}" dt="2023-09-27T11:00:46.936" v="514"/>
          <ac:picMkLst>
            <pc:docMk/>
            <pc:sldMk cId="1103846523" sldId="419"/>
            <ac:picMk id="34" creationId="{3BA8B3CD-AFC9-4E6C-AD3B-3F06ED7C2F26}"/>
          </ac:picMkLst>
        </pc:picChg>
        <pc:picChg chg="add mod">
          <ac:chgData name="Peter Kager | ICTRecht" userId="367ac8d1-d565-4c5e-8505-9914ea94d562" providerId="ADAL" clId="{CEF71100-08CA-4A71-9963-5849389F78EA}" dt="2023-09-27T11:00:46.936" v="514"/>
          <ac:picMkLst>
            <pc:docMk/>
            <pc:sldMk cId="1103846523" sldId="419"/>
            <ac:picMk id="35" creationId="{5F7EF83C-E072-46EC-B904-040977CEDD27}"/>
          </ac:picMkLst>
        </pc:picChg>
        <pc:picChg chg="add mod">
          <ac:chgData name="Peter Kager | ICTRecht" userId="367ac8d1-d565-4c5e-8505-9914ea94d562" providerId="ADAL" clId="{CEF71100-08CA-4A71-9963-5849389F78EA}" dt="2023-09-27T11:00:46.936" v="514"/>
          <ac:picMkLst>
            <pc:docMk/>
            <pc:sldMk cId="1103846523" sldId="419"/>
            <ac:picMk id="36" creationId="{011C6EBE-FB3C-44EE-9E02-5D98C1875305}"/>
          </ac:picMkLst>
        </pc:picChg>
        <pc:picChg chg="add mod">
          <ac:chgData name="Peter Kager | ICTRecht" userId="367ac8d1-d565-4c5e-8505-9914ea94d562" providerId="ADAL" clId="{CEF71100-08CA-4A71-9963-5849389F78EA}" dt="2023-09-27T11:00:46.936" v="514"/>
          <ac:picMkLst>
            <pc:docMk/>
            <pc:sldMk cId="1103846523" sldId="419"/>
            <ac:picMk id="37" creationId="{CC23010B-E03B-4CCD-BE72-D70CD85D7D58}"/>
          </ac:picMkLst>
        </pc:picChg>
        <pc:picChg chg="add mod">
          <ac:chgData name="Peter Kager | ICTRecht" userId="367ac8d1-d565-4c5e-8505-9914ea94d562" providerId="ADAL" clId="{CEF71100-08CA-4A71-9963-5849389F78EA}" dt="2023-09-27T11:00:46.936" v="514"/>
          <ac:picMkLst>
            <pc:docMk/>
            <pc:sldMk cId="1103846523" sldId="419"/>
            <ac:picMk id="38" creationId="{26B4AB70-F8EC-4ED2-BAB3-D0768EA5D066}"/>
          </ac:picMkLst>
        </pc:picChg>
        <pc:picChg chg="add mod">
          <ac:chgData name="Peter Kager | ICTRecht" userId="367ac8d1-d565-4c5e-8505-9914ea94d562" providerId="ADAL" clId="{CEF71100-08CA-4A71-9963-5849389F78EA}" dt="2023-09-27T11:00:46.936" v="514"/>
          <ac:picMkLst>
            <pc:docMk/>
            <pc:sldMk cId="1103846523" sldId="419"/>
            <ac:picMk id="39" creationId="{2207333E-7A61-4E46-83A3-287DB8E41CBC}"/>
          </ac:picMkLst>
        </pc:picChg>
        <pc:picChg chg="add mod">
          <ac:chgData name="Peter Kager | ICTRecht" userId="367ac8d1-d565-4c5e-8505-9914ea94d562" providerId="ADAL" clId="{CEF71100-08CA-4A71-9963-5849389F78EA}" dt="2023-09-27T11:14:36.112" v="1619" actId="1076"/>
          <ac:picMkLst>
            <pc:docMk/>
            <pc:sldMk cId="1103846523" sldId="419"/>
            <ac:picMk id="80" creationId="{DCFC2FEA-7D9B-437D-AD06-E0F4B1D381C6}"/>
          </ac:picMkLst>
        </pc:picChg>
        <pc:picChg chg="add mod">
          <ac:chgData name="Peter Kager | ICTRecht" userId="367ac8d1-d565-4c5e-8505-9914ea94d562" providerId="ADAL" clId="{CEF71100-08CA-4A71-9963-5849389F78EA}" dt="2023-09-27T11:00:54.661" v="515"/>
          <ac:picMkLst>
            <pc:docMk/>
            <pc:sldMk cId="1103846523" sldId="419"/>
            <ac:picMk id="81" creationId="{AF9FC234-7C54-484A-A5B1-B1BF63364BF2}"/>
          </ac:picMkLst>
        </pc:picChg>
        <pc:picChg chg="add mod">
          <ac:chgData name="Peter Kager | ICTRecht" userId="367ac8d1-d565-4c5e-8505-9914ea94d562" providerId="ADAL" clId="{CEF71100-08CA-4A71-9963-5849389F78EA}" dt="2023-09-27T11:14:25.930" v="1617" actId="1076"/>
          <ac:picMkLst>
            <pc:docMk/>
            <pc:sldMk cId="1103846523" sldId="419"/>
            <ac:picMk id="82" creationId="{3BA8B3CD-AFC9-4E6C-AD3B-3F06ED7C2F26}"/>
          </ac:picMkLst>
        </pc:picChg>
        <pc:picChg chg="add mod">
          <ac:chgData name="Peter Kager | ICTRecht" userId="367ac8d1-d565-4c5e-8505-9914ea94d562" providerId="ADAL" clId="{CEF71100-08CA-4A71-9963-5849389F78EA}" dt="2023-09-27T11:11:32.683" v="1574" actId="1076"/>
          <ac:picMkLst>
            <pc:docMk/>
            <pc:sldMk cId="1103846523" sldId="419"/>
            <ac:picMk id="83" creationId="{5F7EF83C-E072-46EC-B904-040977CEDD27}"/>
          </ac:picMkLst>
        </pc:picChg>
        <pc:picChg chg="add mod">
          <ac:chgData name="Peter Kager | ICTRecht" userId="367ac8d1-d565-4c5e-8505-9914ea94d562" providerId="ADAL" clId="{CEF71100-08CA-4A71-9963-5849389F78EA}" dt="2023-09-27T11:12:32.189" v="1590" actId="1076"/>
          <ac:picMkLst>
            <pc:docMk/>
            <pc:sldMk cId="1103846523" sldId="419"/>
            <ac:picMk id="84" creationId="{011C6EBE-FB3C-44EE-9E02-5D98C1875305}"/>
          </ac:picMkLst>
        </pc:picChg>
        <pc:picChg chg="add mod">
          <ac:chgData name="Peter Kager | ICTRecht" userId="367ac8d1-d565-4c5e-8505-9914ea94d562" providerId="ADAL" clId="{CEF71100-08CA-4A71-9963-5849389F78EA}" dt="2023-09-27T11:12:08.212" v="1581" actId="1076"/>
          <ac:picMkLst>
            <pc:docMk/>
            <pc:sldMk cId="1103846523" sldId="419"/>
            <ac:picMk id="85" creationId="{CC23010B-E03B-4CCD-BE72-D70CD85D7D58}"/>
          </ac:picMkLst>
        </pc:picChg>
        <pc:picChg chg="add mod">
          <ac:chgData name="Peter Kager | ICTRecht" userId="367ac8d1-d565-4c5e-8505-9914ea94d562" providerId="ADAL" clId="{CEF71100-08CA-4A71-9963-5849389F78EA}" dt="2023-09-27T11:11:53.758" v="1578" actId="1076"/>
          <ac:picMkLst>
            <pc:docMk/>
            <pc:sldMk cId="1103846523" sldId="419"/>
            <ac:picMk id="86" creationId="{26B4AB70-F8EC-4ED2-BAB3-D0768EA5D066}"/>
          </ac:picMkLst>
        </pc:picChg>
        <pc:picChg chg="add mod">
          <ac:chgData name="Peter Kager | ICTRecht" userId="367ac8d1-d565-4c5e-8505-9914ea94d562" providerId="ADAL" clId="{CEF71100-08CA-4A71-9963-5849389F78EA}" dt="2023-09-27T11:14:57.999" v="1626" actId="1076"/>
          <ac:picMkLst>
            <pc:docMk/>
            <pc:sldMk cId="1103846523" sldId="419"/>
            <ac:picMk id="87" creationId="{2207333E-7A61-4E46-83A3-287DB8E41CBC}"/>
          </ac:picMkLst>
        </pc:picChg>
      </pc:sldChg>
      <pc:sldChg chg="add del">
        <pc:chgData name="Peter Kager | ICTRecht" userId="367ac8d1-d565-4c5e-8505-9914ea94d562" providerId="ADAL" clId="{CEF71100-08CA-4A71-9963-5849389F78EA}" dt="2023-09-27T11:00:34.109" v="512"/>
        <pc:sldMkLst>
          <pc:docMk/>
          <pc:sldMk cId="526247097" sldId="420"/>
        </pc:sldMkLst>
      </pc:sldChg>
      <pc:sldChg chg="addSp delSp modSp add mod">
        <pc:chgData name="Peter Kager | ICTRecht" userId="367ac8d1-d565-4c5e-8505-9914ea94d562" providerId="ADAL" clId="{CEF71100-08CA-4A71-9963-5849389F78EA}" dt="2023-10-03T08:51:44.779" v="2458" actId="20577"/>
        <pc:sldMkLst>
          <pc:docMk/>
          <pc:sldMk cId="1563906775" sldId="420"/>
        </pc:sldMkLst>
        <pc:spChg chg="add del mod">
          <ac:chgData name="Peter Kager | ICTRecht" userId="367ac8d1-d565-4c5e-8505-9914ea94d562" providerId="ADAL" clId="{CEF71100-08CA-4A71-9963-5849389F78EA}" dt="2023-10-03T08:39:13.527" v="1673" actId="478"/>
          <ac:spMkLst>
            <pc:docMk/>
            <pc:sldMk cId="1563906775" sldId="420"/>
            <ac:spMk id="4" creationId="{302C3B3C-3712-2F60-EDD6-822F126EB0AF}"/>
          </ac:spMkLst>
        </pc:spChg>
        <pc:spChg chg="del">
          <ac:chgData name="Peter Kager | ICTRecht" userId="367ac8d1-d565-4c5e-8505-9914ea94d562" providerId="ADAL" clId="{CEF71100-08CA-4A71-9963-5849389F78EA}" dt="2023-10-03T08:39:11.935" v="1672" actId="478"/>
          <ac:spMkLst>
            <pc:docMk/>
            <pc:sldMk cId="1563906775" sldId="420"/>
            <ac:spMk id="6" creationId="{541F9318-2650-3EDC-EC14-DC7BC3DDBE23}"/>
          </ac:spMkLst>
        </pc:spChg>
        <pc:spChg chg="add del mod">
          <ac:chgData name="Peter Kager | ICTRecht" userId="367ac8d1-d565-4c5e-8505-9914ea94d562" providerId="ADAL" clId="{CEF71100-08CA-4A71-9963-5849389F78EA}" dt="2023-10-03T08:39:59.558" v="1722" actId="478"/>
          <ac:spMkLst>
            <pc:docMk/>
            <pc:sldMk cId="1563906775" sldId="420"/>
            <ac:spMk id="7" creationId="{CAA4200F-3EB6-07D3-BA38-3A1FFF82CAB9}"/>
          </ac:spMkLst>
        </pc:spChg>
        <pc:spChg chg="add del mod">
          <ac:chgData name="Peter Kager | ICTRecht" userId="367ac8d1-d565-4c5e-8505-9914ea94d562" providerId="ADAL" clId="{CEF71100-08CA-4A71-9963-5849389F78EA}" dt="2023-10-03T08:40:19.127" v="1726" actId="478"/>
          <ac:spMkLst>
            <pc:docMk/>
            <pc:sldMk cId="1563906775" sldId="420"/>
            <ac:spMk id="8" creationId="{DCE26D05-B3D9-40A0-E23D-9E3DDA773FCB}"/>
          </ac:spMkLst>
        </pc:spChg>
        <pc:spChg chg="add mod">
          <ac:chgData name="Peter Kager | ICTRecht" userId="367ac8d1-d565-4c5e-8505-9914ea94d562" providerId="ADAL" clId="{CEF71100-08CA-4A71-9963-5849389F78EA}" dt="2023-10-03T08:39:54.024" v="1720" actId="20577"/>
          <ac:spMkLst>
            <pc:docMk/>
            <pc:sldMk cId="1563906775" sldId="420"/>
            <ac:spMk id="10" creationId="{7C1A7BF1-D55F-5166-18A0-43E428595DA1}"/>
          </ac:spMkLst>
        </pc:spChg>
        <pc:spChg chg="add mod">
          <ac:chgData name="Peter Kager | ICTRecht" userId="367ac8d1-d565-4c5e-8505-9914ea94d562" providerId="ADAL" clId="{CEF71100-08CA-4A71-9963-5849389F78EA}" dt="2023-10-03T08:51:44.779" v="2458" actId="20577"/>
          <ac:spMkLst>
            <pc:docMk/>
            <pc:sldMk cId="1563906775" sldId="420"/>
            <ac:spMk id="11" creationId="{17CEB72D-5909-D768-4442-AB82A79FAD07}"/>
          </ac:spMkLst>
        </pc:spChg>
        <pc:picChg chg="del">
          <ac:chgData name="Peter Kager | ICTRecht" userId="367ac8d1-d565-4c5e-8505-9914ea94d562" providerId="ADAL" clId="{CEF71100-08CA-4A71-9963-5849389F78EA}" dt="2023-10-03T08:39:09.661" v="1670" actId="478"/>
          <ac:picMkLst>
            <pc:docMk/>
            <pc:sldMk cId="1563906775" sldId="420"/>
            <ac:picMk id="3" creationId="{9E91F2C3-2007-151E-0025-77A87C633E97}"/>
          </ac:picMkLst>
        </pc:picChg>
        <pc:picChg chg="del">
          <ac:chgData name="Peter Kager | ICTRecht" userId="367ac8d1-d565-4c5e-8505-9914ea94d562" providerId="ADAL" clId="{CEF71100-08CA-4A71-9963-5849389F78EA}" dt="2023-10-03T08:39:10.070" v="1671" actId="478"/>
          <ac:picMkLst>
            <pc:docMk/>
            <pc:sldMk cId="1563906775" sldId="420"/>
            <ac:picMk id="5" creationId="{E815294F-CB8F-9752-A60C-306DDB4C394E}"/>
          </ac:picMkLst>
        </pc:picChg>
        <pc:picChg chg="add mod">
          <ac:chgData name="Peter Kager | ICTRecht" userId="367ac8d1-d565-4c5e-8505-9914ea94d562" providerId="ADAL" clId="{CEF71100-08CA-4A71-9963-5849389F78EA}" dt="2023-10-03T08:42:15.197" v="2138" actId="1076"/>
          <ac:picMkLst>
            <pc:docMk/>
            <pc:sldMk cId="1563906775" sldId="420"/>
            <ac:picMk id="9" creationId="{7AE4C3FD-1DEC-BA9F-74B3-8B8A642DB725}"/>
          </ac:picMkLst>
        </pc:picChg>
      </pc:sldChg>
      <pc:sldChg chg="addSp delSp modSp add del mod">
        <pc:chgData name="Peter Kager | ICTRecht" userId="367ac8d1-d565-4c5e-8505-9914ea94d562" providerId="ADAL" clId="{CEF71100-08CA-4A71-9963-5849389F78EA}" dt="2023-10-03T08:46:52.863" v="2442" actId="47"/>
        <pc:sldMkLst>
          <pc:docMk/>
          <pc:sldMk cId="2626630196" sldId="421"/>
        </pc:sldMkLst>
        <pc:spChg chg="mod">
          <ac:chgData name="Peter Kager | ICTRecht" userId="367ac8d1-d565-4c5e-8505-9914ea94d562" providerId="ADAL" clId="{CEF71100-08CA-4A71-9963-5849389F78EA}" dt="2023-10-03T08:42:52.133" v="2147" actId="20577"/>
          <ac:spMkLst>
            <pc:docMk/>
            <pc:sldMk cId="2626630196" sldId="421"/>
            <ac:spMk id="10" creationId="{7C1A7BF1-D55F-5166-18A0-43E428595DA1}"/>
          </ac:spMkLst>
        </pc:spChg>
        <pc:spChg chg="mod">
          <ac:chgData name="Peter Kager | ICTRecht" userId="367ac8d1-d565-4c5e-8505-9914ea94d562" providerId="ADAL" clId="{CEF71100-08CA-4A71-9963-5849389F78EA}" dt="2023-10-03T08:43:53.093" v="2414" actId="20577"/>
          <ac:spMkLst>
            <pc:docMk/>
            <pc:sldMk cId="2626630196" sldId="421"/>
            <ac:spMk id="11" creationId="{17CEB72D-5909-D768-4442-AB82A79FAD07}"/>
          </ac:spMkLst>
        </pc:spChg>
        <pc:picChg chg="add mod">
          <ac:chgData name="Peter Kager | ICTRecht" userId="367ac8d1-d565-4c5e-8505-9914ea94d562" providerId="ADAL" clId="{CEF71100-08CA-4A71-9963-5849389F78EA}" dt="2023-10-03T08:46:11.088" v="2438" actId="1076"/>
          <ac:picMkLst>
            <pc:docMk/>
            <pc:sldMk cId="2626630196" sldId="421"/>
            <ac:picMk id="2" creationId="{4D648A81-0644-6CE9-DE86-265AFD953829}"/>
          </ac:picMkLst>
        </pc:picChg>
        <pc:picChg chg="del">
          <ac:chgData name="Peter Kager | ICTRecht" userId="367ac8d1-d565-4c5e-8505-9914ea94d562" providerId="ADAL" clId="{CEF71100-08CA-4A71-9963-5849389F78EA}" dt="2023-10-03T08:42:54.023" v="2148" actId="478"/>
          <ac:picMkLst>
            <pc:docMk/>
            <pc:sldMk cId="2626630196" sldId="421"/>
            <ac:picMk id="9" creationId="{7AE4C3FD-1DEC-BA9F-74B3-8B8A642DB725}"/>
          </ac:picMkLst>
        </pc:picChg>
      </pc:sldChg>
      <pc:sldChg chg="addSp delSp modSp add mod">
        <pc:chgData name="Peter Kager | ICTRecht" userId="367ac8d1-d565-4c5e-8505-9914ea94d562" providerId="ADAL" clId="{CEF71100-08CA-4A71-9963-5849389F78EA}" dt="2023-10-03T08:46:32.223" v="2441" actId="931"/>
        <pc:sldMkLst>
          <pc:docMk/>
          <pc:sldMk cId="2789183197" sldId="422"/>
        </pc:sldMkLst>
        <pc:spChg chg="del">
          <ac:chgData name="Peter Kager | ICTRecht" userId="367ac8d1-d565-4c5e-8505-9914ea94d562" providerId="ADAL" clId="{CEF71100-08CA-4A71-9963-5849389F78EA}" dt="2023-10-03T08:45:08.661" v="2420" actId="478"/>
          <ac:spMkLst>
            <pc:docMk/>
            <pc:sldMk cId="2789183197" sldId="422"/>
            <ac:spMk id="2" creationId="{4AC707D5-C337-0300-7771-0358BB5CE582}"/>
          </ac:spMkLst>
        </pc:spChg>
        <pc:spChg chg="del">
          <ac:chgData name="Peter Kager | ICTRecht" userId="367ac8d1-d565-4c5e-8505-9914ea94d562" providerId="ADAL" clId="{CEF71100-08CA-4A71-9963-5849389F78EA}" dt="2023-10-03T08:45:05.365" v="2418" actId="478"/>
          <ac:spMkLst>
            <pc:docMk/>
            <pc:sldMk cId="2789183197" sldId="422"/>
            <ac:spMk id="4" creationId="{E67F36D5-FAF9-608E-E590-46AB63D34CEC}"/>
          </ac:spMkLst>
        </pc:spChg>
        <pc:spChg chg="add del mod">
          <ac:chgData name="Peter Kager | ICTRecht" userId="367ac8d1-d565-4c5e-8505-9914ea94d562" providerId="ADAL" clId="{CEF71100-08CA-4A71-9963-5849389F78EA}" dt="2023-10-03T08:45:11.972" v="2422" actId="478"/>
          <ac:spMkLst>
            <pc:docMk/>
            <pc:sldMk cId="2789183197" sldId="422"/>
            <ac:spMk id="5" creationId="{D0DE8F97-17BA-5AA4-4E7A-7FF5F01A7B5D}"/>
          </ac:spMkLst>
        </pc:spChg>
        <pc:spChg chg="del">
          <ac:chgData name="Peter Kager | ICTRecht" userId="367ac8d1-d565-4c5e-8505-9914ea94d562" providerId="ADAL" clId="{CEF71100-08CA-4A71-9963-5849389F78EA}" dt="2023-10-03T08:45:06.702" v="2419" actId="478"/>
          <ac:spMkLst>
            <pc:docMk/>
            <pc:sldMk cId="2789183197" sldId="422"/>
            <ac:spMk id="6" creationId="{D8F8086C-CD33-4974-8B21-4202019B21DC}"/>
          </ac:spMkLst>
        </pc:spChg>
        <pc:spChg chg="add del mod">
          <ac:chgData name="Peter Kager | ICTRecht" userId="367ac8d1-d565-4c5e-8505-9914ea94d562" providerId="ADAL" clId="{CEF71100-08CA-4A71-9963-5849389F78EA}" dt="2023-10-03T08:45:10.900" v="2421" actId="478"/>
          <ac:spMkLst>
            <pc:docMk/>
            <pc:sldMk cId="2789183197" sldId="422"/>
            <ac:spMk id="8" creationId="{0378D057-FA0A-9EA1-3693-FF1F2226EFDC}"/>
          </ac:spMkLst>
        </pc:spChg>
        <pc:spChg chg="add mod">
          <ac:chgData name="Peter Kager | ICTRecht" userId="367ac8d1-d565-4c5e-8505-9914ea94d562" providerId="ADAL" clId="{CEF71100-08CA-4A71-9963-5849389F78EA}" dt="2023-10-03T08:45:57.884" v="2436" actId="1076"/>
          <ac:spMkLst>
            <pc:docMk/>
            <pc:sldMk cId="2789183197" sldId="422"/>
            <ac:spMk id="11" creationId="{1FD4277E-A05F-1BEA-E69D-1EBCEBE46217}"/>
          </ac:spMkLst>
        </pc:spChg>
        <pc:spChg chg="add mod">
          <ac:chgData name="Peter Kager | ICTRecht" userId="367ac8d1-d565-4c5e-8505-9914ea94d562" providerId="ADAL" clId="{CEF71100-08CA-4A71-9963-5849389F78EA}" dt="2023-10-03T08:45:35.911" v="2427"/>
          <ac:spMkLst>
            <pc:docMk/>
            <pc:sldMk cId="2789183197" sldId="422"/>
            <ac:spMk id="12" creationId="{EEE4061F-EC92-E333-A07C-D37D9DD9F99D}"/>
          </ac:spMkLst>
        </pc:spChg>
        <pc:spChg chg="add del mod">
          <ac:chgData name="Peter Kager | ICTRecht" userId="367ac8d1-d565-4c5e-8505-9914ea94d562" providerId="ADAL" clId="{CEF71100-08CA-4A71-9963-5849389F78EA}" dt="2023-10-03T08:46:14" v="2439"/>
          <ac:spMkLst>
            <pc:docMk/>
            <pc:sldMk cId="2789183197" sldId="422"/>
            <ac:spMk id="14" creationId="{5D21AF5B-5EAC-51B0-842A-029602CB44BA}"/>
          </ac:spMkLst>
        </pc:spChg>
        <pc:spChg chg="add del mod">
          <ac:chgData name="Peter Kager | ICTRecht" userId="367ac8d1-d565-4c5e-8505-9914ea94d562" providerId="ADAL" clId="{CEF71100-08CA-4A71-9963-5849389F78EA}" dt="2023-10-03T08:46:32.223" v="2441" actId="931"/>
          <ac:spMkLst>
            <pc:docMk/>
            <pc:sldMk cId="2789183197" sldId="422"/>
            <ac:spMk id="17" creationId="{E6973B1A-35EC-1828-D57B-CC34F4581F1D}"/>
          </ac:spMkLst>
        </pc:spChg>
        <pc:picChg chg="del">
          <ac:chgData name="Peter Kager | ICTRecht" userId="367ac8d1-d565-4c5e-8505-9914ea94d562" providerId="ADAL" clId="{CEF71100-08CA-4A71-9963-5849389F78EA}" dt="2023-10-03T08:45:59.032" v="2437" actId="478"/>
          <ac:picMkLst>
            <pc:docMk/>
            <pc:sldMk cId="2789183197" sldId="422"/>
            <ac:picMk id="9" creationId="{E2539218-D10D-AA16-C668-1D2206879B64}"/>
          </ac:picMkLst>
        </pc:picChg>
        <pc:picChg chg="add del mod">
          <ac:chgData name="Peter Kager | ICTRecht" userId="367ac8d1-d565-4c5e-8505-9914ea94d562" providerId="ADAL" clId="{CEF71100-08CA-4A71-9963-5849389F78EA}" dt="2023-10-03T08:46:26.092" v="2440" actId="478"/>
          <ac:picMkLst>
            <pc:docMk/>
            <pc:sldMk cId="2789183197" sldId="422"/>
            <ac:picMk id="15" creationId="{C6B98B1F-1A9E-9505-AA06-B9259EC92C06}"/>
          </ac:picMkLst>
        </pc:picChg>
        <pc:picChg chg="add mod">
          <ac:chgData name="Peter Kager | ICTRecht" userId="367ac8d1-d565-4c5e-8505-9914ea94d562" providerId="ADAL" clId="{CEF71100-08CA-4A71-9963-5849389F78EA}" dt="2023-10-03T08:46:32.223" v="2441" actId="931"/>
          <ac:picMkLst>
            <pc:docMk/>
            <pc:sldMk cId="2789183197" sldId="422"/>
            <ac:picMk id="19" creationId="{17302659-8AF5-A1D0-8FBD-E9D6D60D96C5}"/>
          </ac:picMkLst>
        </pc:picChg>
      </pc:sldChg>
    </pc:docChg>
  </pc:docChgLst>
  <pc:docChgLst>
    <pc:chgData name="Peter Kager | ICTRecht" userId="367ac8d1-d565-4c5e-8505-9914ea94d562" providerId="ADAL" clId="{41B46A37-5A57-4497-90A4-AF13CAC71016}"/>
    <pc:docChg chg="custSel addSld modSld sldOrd addSection modSection">
      <pc:chgData name="Peter Kager | ICTRecht" userId="367ac8d1-d565-4c5e-8505-9914ea94d562" providerId="ADAL" clId="{41B46A37-5A57-4497-90A4-AF13CAC71016}" dt="2023-09-21T11:20:29.491" v="544" actId="20577"/>
      <pc:docMkLst>
        <pc:docMk/>
      </pc:docMkLst>
      <pc:sldChg chg="modSp mod">
        <pc:chgData name="Peter Kager | ICTRecht" userId="367ac8d1-d565-4c5e-8505-9914ea94d562" providerId="ADAL" clId="{41B46A37-5A57-4497-90A4-AF13CAC71016}" dt="2023-09-21T11:20:29.491" v="544" actId="20577"/>
        <pc:sldMkLst>
          <pc:docMk/>
          <pc:sldMk cId="3037252730" sldId="340"/>
        </pc:sldMkLst>
        <pc:spChg chg="mod">
          <ac:chgData name="Peter Kager | ICTRecht" userId="367ac8d1-d565-4c5e-8505-9914ea94d562" providerId="ADAL" clId="{41B46A37-5A57-4497-90A4-AF13CAC71016}" dt="2023-09-21T11:20:29.491" v="544" actId="20577"/>
          <ac:spMkLst>
            <pc:docMk/>
            <pc:sldMk cId="3037252730" sldId="340"/>
            <ac:spMk id="5" creationId="{428F7946-D778-A9AF-AD51-6ACC4AEC8D2E}"/>
          </ac:spMkLst>
        </pc:spChg>
      </pc:sldChg>
      <pc:sldChg chg="addSp modSp">
        <pc:chgData name="Peter Kager | ICTRecht" userId="367ac8d1-d565-4c5e-8505-9914ea94d562" providerId="ADAL" clId="{41B46A37-5A57-4497-90A4-AF13CAC71016}" dt="2023-09-18T12:18:03.580" v="0"/>
        <pc:sldMkLst>
          <pc:docMk/>
          <pc:sldMk cId="453975875" sldId="366"/>
        </pc:sldMkLst>
        <pc:spChg chg="add mod">
          <ac:chgData name="Peter Kager | ICTRecht" userId="367ac8d1-d565-4c5e-8505-9914ea94d562" providerId="ADAL" clId="{41B46A37-5A57-4497-90A4-AF13CAC71016}" dt="2023-09-18T12:18:03.580" v="0"/>
          <ac:spMkLst>
            <pc:docMk/>
            <pc:sldMk cId="453975875" sldId="366"/>
            <ac:spMk id="2" creationId="{5DD49530-E767-3442-A625-B1A192C12C6E}"/>
          </ac:spMkLst>
        </pc:spChg>
        <pc:spChg chg="add mod">
          <ac:chgData name="Peter Kager | ICTRecht" userId="367ac8d1-d565-4c5e-8505-9914ea94d562" providerId="ADAL" clId="{41B46A37-5A57-4497-90A4-AF13CAC71016}" dt="2023-09-18T12:18:03.580" v="0"/>
          <ac:spMkLst>
            <pc:docMk/>
            <pc:sldMk cId="453975875" sldId="366"/>
            <ac:spMk id="3" creationId="{336ED39F-674F-3766-DC66-4D31469996EA}"/>
          </ac:spMkLst>
        </pc:spChg>
        <pc:spChg chg="add mod">
          <ac:chgData name="Peter Kager | ICTRecht" userId="367ac8d1-d565-4c5e-8505-9914ea94d562" providerId="ADAL" clId="{41B46A37-5A57-4497-90A4-AF13CAC71016}" dt="2023-09-18T12:18:03.580" v="0"/>
          <ac:spMkLst>
            <pc:docMk/>
            <pc:sldMk cId="453975875" sldId="366"/>
            <ac:spMk id="6" creationId="{CEFF48F6-64A1-8D78-6B1A-B0617A7D3BA2}"/>
          </ac:spMkLst>
        </pc:spChg>
        <pc:picChg chg="add mod">
          <ac:chgData name="Peter Kager | ICTRecht" userId="367ac8d1-d565-4c5e-8505-9914ea94d562" providerId="ADAL" clId="{41B46A37-5A57-4497-90A4-AF13CAC71016}" dt="2023-09-18T12:18:03.580" v="0"/>
          <ac:picMkLst>
            <pc:docMk/>
            <pc:sldMk cId="453975875" sldId="366"/>
            <ac:picMk id="5" creationId="{B2B12DA2-C4AD-344A-84D8-CC21D0E52A5E}"/>
          </ac:picMkLst>
        </pc:picChg>
      </pc:sldChg>
      <pc:sldChg chg="addSp delSp modSp mod">
        <pc:chgData name="Peter Kager | ICTRecht" userId="367ac8d1-d565-4c5e-8505-9914ea94d562" providerId="ADAL" clId="{41B46A37-5A57-4497-90A4-AF13CAC71016}" dt="2023-09-18T12:19:26.680" v="22" actId="1076"/>
        <pc:sldMkLst>
          <pc:docMk/>
          <pc:sldMk cId="2159080827" sldId="367"/>
        </pc:sldMkLst>
        <pc:spChg chg="add del mod">
          <ac:chgData name="Peter Kager | ICTRecht" userId="367ac8d1-d565-4c5e-8505-9914ea94d562" providerId="ADAL" clId="{41B46A37-5A57-4497-90A4-AF13CAC71016}" dt="2023-09-18T12:18:24.339" v="4"/>
          <ac:spMkLst>
            <pc:docMk/>
            <pc:sldMk cId="2159080827" sldId="367"/>
            <ac:spMk id="2" creationId="{C92E44AE-FEAD-CD73-AA26-4C0E32E27E2B}"/>
          </ac:spMkLst>
        </pc:spChg>
        <pc:spChg chg="add del mod">
          <ac:chgData name="Peter Kager | ICTRecht" userId="367ac8d1-d565-4c5e-8505-9914ea94d562" providerId="ADAL" clId="{41B46A37-5A57-4497-90A4-AF13CAC71016}" dt="2023-09-18T12:18:24.339" v="4"/>
          <ac:spMkLst>
            <pc:docMk/>
            <pc:sldMk cId="2159080827" sldId="367"/>
            <ac:spMk id="3" creationId="{7C412E02-7BFE-ED00-12CB-49771619F64D}"/>
          </ac:spMkLst>
        </pc:spChg>
        <pc:spChg chg="add del mod">
          <ac:chgData name="Peter Kager | ICTRecht" userId="367ac8d1-d565-4c5e-8505-9914ea94d562" providerId="ADAL" clId="{41B46A37-5A57-4497-90A4-AF13CAC71016}" dt="2023-09-18T12:18:24.339" v="4"/>
          <ac:spMkLst>
            <pc:docMk/>
            <pc:sldMk cId="2159080827" sldId="367"/>
            <ac:spMk id="5" creationId="{28EC2694-DAF2-0D3B-9580-AEA60F9E6BAE}"/>
          </ac:spMkLst>
        </pc:spChg>
        <pc:spChg chg="add del mod">
          <ac:chgData name="Peter Kager | ICTRecht" userId="367ac8d1-d565-4c5e-8505-9914ea94d562" providerId="ADAL" clId="{41B46A37-5A57-4497-90A4-AF13CAC71016}" dt="2023-09-18T12:18:24.339" v="4"/>
          <ac:spMkLst>
            <pc:docMk/>
            <pc:sldMk cId="2159080827" sldId="367"/>
            <ac:spMk id="6" creationId="{66EE2D5A-1A63-05F9-1861-6BBEA63DF638}"/>
          </ac:spMkLst>
        </pc:spChg>
        <pc:spChg chg="add del mod">
          <ac:chgData name="Peter Kager | ICTRecht" userId="367ac8d1-d565-4c5e-8505-9914ea94d562" providerId="ADAL" clId="{41B46A37-5A57-4497-90A4-AF13CAC71016}" dt="2023-09-18T12:18:24.339" v="4"/>
          <ac:spMkLst>
            <pc:docMk/>
            <pc:sldMk cId="2159080827" sldId="367"/>
            <ac:spMk id="7" creationId="{EE745A9E-2A89-C27E-246E-F2FB412950B1}"/>
          </ac:spMkLst>
        </pc:spChg>
        <pc:spChg chg="add del mod">
          <ac:chgData name="Peter Kager | ICTRecht" userId="367ac8d1-d565-4c5e-8505-9914ea94d562" providerId="ADAL" clId="{41B46A37-5A57-4497-90A4-AF13CAC71016}" dt="2023-09-18T12:18:24.339" v="4"/>
          <ac:spMkLst>
            <pc:docMk/>
            <pc:sldMk cId="2159080827" sldId="367"/>
            <ac:spMk id="8" creationId="{D56C28CE-0507-FD3F-4FE9-2D19F1614207}"/>
          </ac:spMkLst>
        </pc:spChg>
        <pc:spChg chg="add del mod">
          <ac:chgData name="Peter Kager | ICTRecht" userId="367ac8d1-d565-4c5e-8505-9914ea94d562" providerId="ADAL" clId="{41B46A37-5A57-4497-90A4-AF13CAC71016}" dt="2023-09-18T12:18:24.339" v="4"/>
          <ac:spMkLst>
            <pc:docMk/>
            <pc:sldMk cId="2159080827" sldId="367"/>
            <ac:spMk id="9" creationId="{242244F0-A291-29E1-264C-380CDDF99591}"/>
          </ac:spMkLst>
        </pc:spChg>
        <pc:spChg chg="add del mod">
          <ac:chgData name="Peter Kager | ICTRecht" userId="367ac8d1-d565-4c5e-8505-9914ea94d562" providerId="ADAL" clId="{41B46A37-5A57-4497-90A4-AF13CAC71016}" dt="2023-09-18T12:18:24.339" v="4"/>
          <ac:spMkLst>
            <pc:docMk/>
            <pc:sldMk cId="2159080827" sldId="367"/>
            <ac:spMk id="10" creationId="{2404344E-6454-7790-497A-D7DE6F2B99BF}"/>
          </ac:spMkLst>
        </pc:spChg>
        <pc:spChg chg="add del mod">
          <ac:chgData name="Peter Kager | ICTRecht" userId="367ac8d1-d565-4c5e-8505-9914ea94d562" providerId="ADAL" clId="{41B46A37-5A57-4497-90A4-AF13CAC71016}" dt="2023-09-18T12:18:24.339" v="4"/>
          <ac:spMkLst>
            <pc:docMk/>
            <pc:sldMk cId="2159080827" sldId="367"/>
            <ac:spMk id="11" creationId="{12042E45-8CDE-D167-34B3-3C1D78AF5F7E}"/>
          </ac:spMkLst>
        </pc:spChg>
        <pc:spChg chg="add del mod">
          <ac:chgData name="Peter Kager | ICTRecht" userId="367ac8d1-d565-4c5e-8505-9914ea94d562" providerId="ADAL" clId="{41B46A37-5A57-4497-90A4-AF13CAC71016}" dt="2023-09-18T12:18:24.339" v="4"/>
          <ac:spMkLst>
            <pc:docMk/>
            <pc:sldMk cId="2159080827" sldId="367"/>
            <ac:spMk id="12" creationId="{78F92698-4116-CCC9-A9F4-7681A73E4755}"/>
          </ac:spMkLst>
        </pc:spChg>
        <pc:spChg chg="add del mod">
          <ac:chgData name="Peter Kager | ICTRecht" userId="367ac8d1-d565-4c5e-8505-9914ea94d562" providerId="ADAL" clId="{41B46A37-5A57-4497-90A4-AF13CAC71016}" dt="2023-09-18T12:18:24.339" v="4"/>
          <ac:spMkLst>
            <pc:docMk/>
            <pc:sldMk cId="2159080827" sldId="367"/>
            <ac:spMk id="13" creationId="{335164CB-A15E-1575-6371-0D55B5ABE072}"/>
          </ac:spMkLst>
        </pc:spChg>
        <pc:spChg chg="add mod">
          <ac:chgData name="Peter Kager | ICTRecht" userId="367ac8d1-d565-4c5e-8505-9914ea94d562" providerId="ADAL" clId="{41B46A37-5A57-4497-90A4-AF13CAC71016}" dt="2023-09-18T12:18:44.410" v="8" actId="1076"/>
          <ac:spMkLst>
            <pc:docMk/>
            <pc:sldMk cId="2159080827" sldId="367"/>
            <ac:spMk id="14" creationId="{8129DFE5-731D-0FED-10B2-48E05CA58F49}"/>
          </ac:spMkLst>
        </pc:spChg>
        <pc:spChg chg="add mod">
          <ac:chgData name="Peter Kager | ICTRecht" userId="367ac8d1-d565-4c5e-8505-9914ea94d562" providerId="ADAL" clId="{41B46A37-5A57-4497-90A4-AF13CAC71016}" dt="2023-09-18T12:18:44.410" v="8" actId="1076"/>
          <ac:spMkLst>
            <pc:docMk/>
            <pc:sldMk cId="2159080827" sldId="367"/>
            <ac:spMk id="15" creationId="{E80BCB02-E51F-F0FE-1C05-9D29E5C105AB}"/>
          </ac:spMkLst>
        </pc:spChg>
        <pc:spChg chg="add mod">
          <ac:chgData name="Peter Kager | ICTRecht" userId="367ac8d1-d565-4c5e-8505-9914ea94d562" providerId="ADAL" clId="{41B46A37-5A57-4497-90A4-AF13CAC71016}" dt="2023-09-18T12:18:44.410" v="8" actId="1076"/>
          <ac:spMkLst>
            <pc:docMk/>
            <pc:sldMk cId="2159080827" sldId="367"/>
            <ac:spMk id="16" creationId="{5A9E261B-6F65-64E4-7DEB-E2AEAA4F7305}"/>
          </ac:spMkLst>
        </pc:spChg>
        <pc:spChg chg="add mod">
          <ac:chgData name="Peter Kager | ICTRecht" userId="367ac8d1-d565-4c5e-8505-9914ea94d562" providerId="ADAL" clId="{41B46A37-5A57-4497-90A4-AF13CAC71016}" dt="2023-09-18T12:18:44.410" v="8" actId="1076"/>
          <ac:spMkLst>
            <pc:docMk/>
            <pc:sldMk cId="2159080827" sldId="367"/>
            <ac:spMk id="17" creationId="{A370B416-F969-3897-B9BC-3EB834C1822F}"/>
          </ac:spMkLst>
        </pc:spChg>
        <pc:spChg chg="add mod">
          <ac:chgData name="Peter Kager | ICTRecht" userId="367ac8d1-d565-4c5e-8505-9914ea94d562" providerId="ADAL" clId="{41B46A37-5A57-4497-90A4-AF13CAC71016}" dt="2023-09-18T12:18:44.410" v="8" actId="1076"/>
          <ac:spMkLst>
            <pc:docMk/>
            <pc:sldMk cId="2159080827" sldId="367"/>
            <ac:spMk id="18" creationId="{928B941C-BD57-3FE6-B149-15A576619E76}"/>
          </ac:spMkLst>
        </pc:spChg>
        <pc:spChg chg="add mod">
          <ac:chgData name="Peter Kager | ICTRecht" userId="367ac8d1-d565-4c5e-8505-9914ea94d562" providerId="ADAL" clId="{41B46A37-5A57-4497-90A4-AF13CAC71016}" dt="2023-09-18T12:18:44.410" v="8" actId="1076"/>
          <ac:spMkLst>
            <pc:docMk/>
            <pc:sldMk cId="2159080827" sldId="367"/>
            <ac:spMk id="19" creationId="{8766C780-5A4C-0387-704D-A9D57F5009C8}"/>
          </ac:spMkLst>
        </pc:spChg>
        <pc:spChg chg="add mod">
          <ac:chgData name="Peter Kager | ICTRecht" userId="367ac8d1-d565-4c5e-8505-9914ea94d562" providerId="ADAL" clId="{41B46A37-5A57-4497-90A4-AF13CAC71016}" dt="2023-09-18T12:18:44.410" v="8" actId="1076"/>
          <ac:spMkLst>
            <pc:docMk/>
            <pc:sldMk cId="2159080827" sldId="367"/>
            <ac:spMk id="20" creationId="{991FBAF0-EBCD-6A9E-0754-EBF13960963D}"/>
          </ac:spMkLst>
        </pc:spChg>
        <pc:spChg chg="add mod">
          <ac:chgData name="Peter Kager | ICTRecht" userId="367ac8d1-d565-4c5e-8505-9914ea94d562" providerId="ADAL" clId="{41B46A37-5A57-4497-90A4-AF13CAC71016}" dt="2023-09-18T12:19:07.531" v="15" actId="1076"/>
          <ac:spMkLst>
            <pc:docMk/>
            <pc:sldMk cId="2159080827" sldId="367"/>
            <ac:spMk id="21" creationId="{94F91A5E-7053-9020-D141-418E0A67ED17}"/>
          </ac:spMkLst>
        </pc:spChg>
        <pc:spChg chg="add mod">
          <ac:chgData name="Peter Kager | ICTRecht" userId="367ac8d1-d565-4c5e-8505-9914ea94d562" providerId="ADAL" clId="{41B46A37-5A57-4497-90A4-AF13CAC71016}" dt="2023-09-18T12:19:15.235" v="18" actId="1076"/>
          <ac:spMkLst>
            <pc:docMk/>
            <pc:sldMk cId="2159080827" sldId="367"/>
            <ac:spMk id="22" creationId="{EB12205C-66A4-BAAE-3C51-28732E47EAEF}"/>
          </ac:spMkLst>
        </pc:spChg>
        <pc:spChg chg="add mod">
          <ac:chgData name="Peter Kager | ICTRecht" userId="367ac8d1-d565-4c5e-8505-9914ea94d562" providerId="ADAL" clId="{41B46A37-5A57-4497-90A4-AF13CAC71016}" dt="2023-09-18T12:19:23.067" v="21" actId="1076"/>
          <ac:spMkLst>
            <pc:docMk/>
            <pc:sldMk cId="2159080827" sldId="367"/>
            <ac:spMk id="23" creationId="{2718CAF4-5896-9793-517B-78E76EA5928B}"/>
          </ac:spMkLst>
        </pc:spChg>
        <pc:spChg chg="add mod">
          <ac:chgData name="Peter Kager | ICTRecht" userId="367ac8d1-d565-4c5e-8505-9914ea94d562" providerId="ADAL" clId="{41B46A37-5A57-4497-90A4-AF13CAC71016}" dt="2023-09-18T12:19:26.680" v="22" actId="1076"/>
          <ac:spMkLst>
            <pc:docMk/>
            <pc:sldMk cId="2159080827" sldId="367"/>
            <ac:spMk id="24" creationId="{6EB24658-43B3-8034-6366-C4F514E2A900}"/>
          </ac:spMkLst>
        </pc:spChg>
        <pc:spChg chg="add mod">
          <ac:chgData name="Peter Kager | ICTRecht" userId="367ac8d1-d565-4c5e-8505-9914ea94d562" providerId="ADAL" clId="{41B46A37-5A57-4497-90A4-AF13CAC71016}" dt="2023-09-18T12:19:04.956" v="14" actId="1076"/>
          <ac:spMkLst>
            <pc:docMk/>
            <pc:sldMk cId="2159080827" sldId="367"/>
            <ac:spMk id="25" creationId="{3C2077D8-8B52-F457-BE4E-3B1CF87497B2}"/>
          </ac:spMkLst>
        </pc:spChg>
        <pc:spChg chg="add mod">
          <ac:chgData name="Peter Kager | ICTRecht" userId="367ac8d1-d565-4c5e-8505-9914ea94d562" providerId="ADAL" clId="{41B46A37-5A57-4497-90A4-AF13CAC71016}" dt="2023-09-18T12:18:53.761" v="10" actId="14100"/>
          <ac:spMkLst>
            <pc:docMk/>
            <pc:sldMk cId="2159080827" sldId="367"/>
            <ac:spMk id="26" creationId="{9AE03D3A-C618-E38B-5AAE-EB3CAEA87E4D}"/>
          </ac:spMkLst>
        </pc:spChg>
        <pc:spChg chg="add mod">
          <ac:chgData name="Peter Kager | ICTRecht" userId="367ac8d1-d565-4c5e-8505-9914ea94d562" providerId="ADAL" clId="{41B46A37-5A57-4497-90A4-AF13CAC71016}" dt="2023-09-18T12:18:57.891" v="11" actId="1076"/>
          <ac:spMkLst>
            <pc:docMk/>
            <pc:sldMk cId="2159080827" sldId="367"/>
            <ac:spMk id="27" creationId="{E954D71B-CF2A-3E74-3BEB-3470F8954163}"/>
          </ac:spMkLst>
        </pc:spChg>
      </pc:sldChg>
      <pc:sldChg chg="addSp modSp">
        <pc:chgData name="Peter Kager | ICTRecht" userId="367ac8d1-d565-4c5e-8505-9914ea94d562" providerId="ADAL" clId="{41B46A37-5A57-4497-90A4-AF13CAC71016}" dt="2023-09-18T12:19:39.514" v="23"/>
        <pc:sldMkLst>
          <pc:docMk/>
          <pc:sldMk cId="2377849772" sldId="368"/>
        </pc:sldMkLst>
        <pc:spChg chg="add mod">
          <ac:chgData name="Peter Kager | ICTRecht" userId="367ac8d1-d565-4c5e-8505-9914ea94d562" providerId="ADAL" clId="{41B46A37-5A57-4497-90A4-AF13CAC71016}" dt="2023-09-18T12:19:39.514" v="23"/>
          <ac:spMkLst>
            <pc:docMk/>
            <pc:sldMk cId="2377849772" sldId="368"/>
            <ac:spMk id="2" creationId="{0E778AB9-5624-2F0C-E20E-5743055CB2EA}"/>
          </ac:spMkLst>
        </pc:spChg>
        <pc:spChg chg="add mod">
          <ac:chgData name="Peter Kager | ICTRecht" userId="367ac8d1-d565-4c5e-8505-9914ea94d562" providerId="ADAL" clId="{41B46A37-5A57-4497-90A4-AF13CAC71016}" dt="2023-09-18T12:19:39.514" v="23"/>
          <ac:spMkLst>
            <pc:docMk/>
            <pc:sldMk cId="2377849772" sldId="368"/>
            <ac:spMk id="3" creationId="{5112A869-F2DF-8559-FDE1-C29F64E66D70}"/>
          </ac:spMkLst>
        </pc:spChg>
        <pc:spChg chg="add mod">
          <ac:chgData name="Peter Kager | ICTRecht" userId="367ac8d1-d565-4c5e-8505-9914ea94d562" providerId="ADAL" clId="{41B46A37-5A57-4497-90A4-AF13CAC71016}" dt="2023-09-18T12:19:39.514" v="23"/>
          <ac:spMkLst>
            <pc:docMk/>
            <pc:sldMk cId="2377849772" sldId="368"/>
            <ac:spMk id="5" creationId="{C990527B-FC43-DCB7-3EBC-27004C4212A1}"/>
          </ac:spMkLst>
        </pc:spChg>
        <pc:picChg chg="add mod">
          <ac:chgData name="Peter Kager | ICTRecht" userId="367ac8d1-d565-4c5e-8505-9914ea94d562" providerId="ADAL" clId="{41B46A37-5A57-4497-90A4-AF13CAC71016}" dt="2023-09-18T12:19:39.514" v="23"/>
          <ac:picMkLst>
            <pc:docMk/>
            <pc:sldMk cId="2377849772" sldId="368"/>
            <ac:picMk id="6" creationId="{B314A129-B9D5-8CBC-A223-083F29D264BF}"/>
          </ac:picMkLst>
        </pc:picChg>
        <pc:picChg chg="add mod">
          <ac:chgData name="Peter Kager | ICTRecht" userId="367ac8d1-d565-4c5e-8505-9914ea94d562" providerId="ADAL" clId="{41B46A37-5A57-4497-90A4-AF13CAC71016}" dt="2023-09-18T12:19:39.514" v="23"/>
          <ac:picMkLst>
            <pc:docMk/>
            <pc:sldMk cId="2377849772" sldId="368"/>
            <ac:picMk id="7" creationId="{90A7B3D8-9141-79FC-9495-6A427553D79A}"/>
          </ac:picMkLst>
        </pc:picChg>
      </pc:sldChg>
      <pc:sldChg chg="addSp modSp mod">
        <pc:chgData name="Peter Kager | ICTRecht" userId="367ac8d1-d565-4c5e-8505-9914ea94d562" providerId="ADAL" clId="{41B46A37-5A57-4497-90A4-AF13CAC71016}" dt="2023-09-18T12:19:52.563" v="25" actId="1076"/>
        <pc:sldMkLst>
          <pc:docMk/>
          <pc:sldMk cId="1055344636" sldId="369"/>
        </pc:sldMkLst>
        <pc:spChg chg="add mod">
          <ac:chgData name="Peter Kager | ICTRecht" userId="367ac8d1-d565-4c5e-8505-9914ea94d562" providerId="ADAL" clId="{41B46A37-5A57-4497-90A4-AF13CAC71016}" dt="2023-09-18T12:19:52.563" v="25" actId="1076"/>
          <ac:spMkLst>
            <pc:docMk/>
            <pc:sldMk cId="1055344636" sldId="369"/>
            <ac:spMk id="2" creationId="{0872324F-9EAB-7AA3-0413-4F5446D079B1}"/>
          </ac:spMkLst>
        </pc:spChg>
        <pc:picChg chg="add mod">
          <ac:chgData name="Peter Kager | ICTRecht" userId="367ac8d1-d565-4c5e-8505-9914ea94d562" providerId="ADAL" clId="{41B46A37-5A57-4497-90A4-AF13CAC71016}" dt="2023-09-18T12:19:52.563" v="25" actId="1076"/>
          <ac:picMkLst>
            <pc:docMk/>
            <pc:sldMk cId="1055344636" sldId="369"/>
            <ac:picMk id="3" creationId="{1350343A-24D3-53FB-501D-181C8B0F9934}"/>
          </ac:picMkLst>
        </pc:picChg>
      </pc:sldChg>
      <pc:sldChg chg="addSp modSp">
        <pc:chgData name="Peter Kager | ICTRecht" userId="367ac8d1-d565-4c5e-8505-9914ea94d562" providerId="ADAL" clId="{41B46A37-5A57-4497-90A4-AF13CAC71016}" dt="2023-09-18T12:19:57.102" v="26"/>
        <pc:sldMkLst>
          <pc:docMk/>
          <pc:sldMk cId="3835672211" sldId="370"/>
        </pc:sldMkLst>
        <pc:picChg chg="add mod">
          <ac:chgData name="Peter Kager | ICTRecht" userId="367ac8d1-d565-4c5e-8505-9914ea94d562" providerId="ADAL" clId="{41B46A37-5A57-4497-90A4-AF13CAC71016}" dt="2023-09-18T12:19:57.102" v="26"/>
          <ac:picMkLst>
            <pc:docMk/>
            <pc:sldMk cId="3835672211" sldId="370"/>
            <ac:picMk id="2" creationId="{8E0149E7-2813-271C-089E-F394E54EA7A1}"/>
          </ac:picMkLst>
        </pc:picChg>
      </pc:sldChg>
      <pc:sldChg chg="addSp modSp">
        <pc:chgData name="Peter Kager | ICTRecht" userId="367ac8d1-d565-4c5e-8505-9914ea94d562" providerId="ADAL" clId="{41B46A37-5A57-4497-90A4-AF13CAC71016}" dt="2023-09-18T12:20:10.746" v="34"/>
        <pc:sldMkLst>
          <pc:docMk/>
          <pc:sldMk cId="1814743195" sldId="371"/>
        </pc:sldMkLst>
        <pc:spChg chg="add mod">
          <ac:chgData name="Peter Kager | ICTRecht" userId="367ac8d1-d565-4c5e-8505-9914ea94d562" providerId="ADAL" clId="{41B46A37-5A57-4497-90A4-AF13CAC71016}" dt="2023-09-18T12:20:10.746" v="34"/>
          <ac:spMkLst>
            <pc:docMk/>
            <pc:sldMk cId="1814743195" sldId="371"/>
            <ac:spMk id="2" creationId="{F96AE866-5C5B-8881-2628-1E39D3B5D246}"/>
          </ac:spMkLst>
        </pc:spChg>
        <pc:spChg chg="add mod">
          <ac:chgData name="Peter Kager | ICTRecht" userId="367ac8d1-d565-4c5e-8505-9914ea94d562" providerId="ADAL" clId="{41B46A37-5A57-4497-90A4-AF13CAC71016}" dt="2023-09-18T12:20:10.746" v="34"/>
          <ac:spMkLst>
            <pc:docMk/>
            <pc:sldMk cId="1814743195" sldId="371"/>
            <ac:spMk id="5" creationId="{D11F3093-2E59-9C20-1608-1CD5BEB77120}"/>
          </ac:spMkLst>
        </pc:spChg>
        <pc:picChg chg="add mod">
          <ac:chgData name="Peter Kager | ICTRecht" userId="367ac8d1-d565-4c5e-8505-9914ea94d562" providerId="ADAL" clId="{41B46A37-5A57-4497-90A4-AF13CAC71016}" dt="2023-09-18T12:20:10.746" v="34"/>
          <ac:picMkLst>
            <pc:docMk/>
            <pc:sldMk cId="1814743195" sldId="371"/>
            <ac:picMk id="3" creationId="{31D2ABC2-7366-211F-2A77-DA016F00E882}"/>
          </ac:picMkLst>
        </pc:picChg>
        <pc:picChg chg="add mod">
          <ac:chgData name="Peter Kager | ICTRecht" userId="367ac8d1-d565-4c5e-8505-9914ea94d562" providerId="ADAL" clId="{41B46A37-5A57-4497-90A4-AF13CAC71016}" dt="2023-09-18T12:20:10.746" v="34"/>
          <ac:picMkLst>
            <pc:docMk/>
            <pc:sldMk cId="1814743195" sldId="371"/>
            <ac:picMk id="6" creationId="{39AA0C18-FDF6-5D75-2594-249E21A90287}"/>
          </ac:picMkLst>
        </pc:picChg>
      </pc:sldChg>
      <pc:sldChg chg="addSp modSp add">
        <pc:chgData name="Peter Kager | ICTRecht" userId="367ac8d1-d565-4c5e-8505-9914ea94d562" providerId="ADAL" clId="{41B46A37-5A57-4497-90A4-AF13CAC71016}" dt="2023-09-18T12:20:25.304" v="37"/>
        <pc:sldMkLst>
          <pc:docMk/>
          <pc:sldMk cId="194119134" sldId="372"/>
        </pc:sldMkLst>
        <pc:spChg chg="add mod">
          <ac:chgData name="Peter Kager | ICTRecht" userId="367ac8d1-d565-4c5e-8505-9914ea94d562" providerId="ADAL" clId="{41B46A37-5A57-4497-90A4-AF13CAC71016}" dt="2023-09-18T12:20:21.724" v="36"/>
          <ac:spMkLst>
            <pc:docMk/>
            <pc:sldMk cId="194119134" sldId="372"/>
            <ac:spMk id="5" creationId="{6211C1A0-0FB3-393A-DDB0-6DB5774FECCC}"/>
          </ac:spMkLst>
        </pc:spChg>
        <pc:spChg chg="add mod">
          <ac:chgData name="Peter Kager | ICTRecht" userId="367ac8d1-d565-4c5e-8505-9914ea94d562" providerId="ADAL" clId="{41B46A37-5A57-4497-90A4-AF13CAC71016}" dt="2023-09-18T12:20:21.724" v="36"/>
          <ac:spMkLst>
            <pc:docMk/>
            <pc:sldMk cId="194119134" sldId="372"/>
            <ac:spMk id="6" creationId="{D66BB751-32B2-FC11-7C8D-A6C55607ACB6}"/>
          </ac:spMkLst>
        </pc:spChg>
        <pc:grpChg chg="add mod">
          <ac:chgData name="Peter Kager | ICTRecht" userId="367ac8d1-d565-4c5e-8505-9914ea94d562" providerId="ADAL" clId="{41B46A37-5A57-4497-90A4-AF13CAC71016}" dt="2023-09-18T12:20:21.724" v="36"/>
          <ac:grpSpMkLst>
            <pc:docMk/>
            <pc:sldMk cId="194119134" sldId="372"/>
            <ac:grpSpMk id="2" creationId="{016B007A-CE1A-E45E-03A1-BD5933A8EC73}"/>
          </ac:grpSpMkLst>
        </pc:grpChg>
        <pc:grpChg chg="add mod">
          <ac:chgData name="Peter Kager | ICTRecht" userId="367ac8d1-d565-4c5e-8505-9914ea94d562" providerId="ADAL" clId="{41B46A37-5A57-4497-90A4-AF13CAC71016}" dt="2023-09-18T12:20:21.724" v="36"/>
          <ac:grpSpMkLst>
            <pc:docMk/>
            <pc:sldMk cId="194119134" sldId="372"/>
            <ac:grpSpMk id="3" creationId="{DA639738-EC22-065D-22DD-0117AEEED17B}"/>
          </ac:grpSpMkLst>
        </pc:grpChg>
        <pc:graphicFrameChg chg="add mod">
          <ac:chgData name="Peter Kager | ICTRecht" userId="367ac8d1-d565-4c5e-8505-9914ea94d562" providerId="ADAL" clId="{41B46A37-5A57-4497-90A4-AF13CAC71016}" dt="2023-09-18T12:20:25.304" v="37"/>
          <ac:graphicFrameMkLst>
            <pc:docMk/>
            <pc:sldMk cId="194119134" sldId="372"/>
            <ac:graphicFrameMk id="7" creationId="{C7980903-B653-B325-A890-721A71CC4A2B}"/>
          </ac:graphicFrameMkLst>
        </pc:graphicFrameChg>
      </pc:sldChg>
      <pc:sldChg chg="addSp modSp add">
        <pc:chgData name="Peter Kager | ICTRecht" userId="367ac8d1-d565-4c5e-8505-9914ea94d562" providerId="ADAL" clId="{41B46A37-5A57-4497-90A4-AF13CAC71016}" dt="2023-09-18T12:20:55.931" v="40"/>
        <pc:sldMkLst>
          <pc:docMk/>
          <pc:sldMk cId="1202524432" sldId="373"/>
        </pc:sldMkLst>
        <pc:spChg chg="add mod">
          <ac:chgData name="Peter Kager | ICTRecht" userId="367ac8d1-d565-4c5e-8505-9914ea94d562" providerId="ADAL" clId="{41B46A37-5A57-4497-90A4-AF13CAC71016}" dt="2023-09-18T12:20:55.931" v="40"/>
          <ac:spMkLst>
            <pc:docMk/>
            <pc:sldMk cId="1202524432" sldId="373"/>
            <ac:spMk id="2" creationId="{A57FB276-0292-BC2F-B8A7-D1040C8FA33E}"/>
          </ac:spMkLst>
        </pc:spChg>
        <pc:spChg chg="add mod">
          <ac:chgData name="Peter Kager | ICTRecht" userId="367ac8d1-d565-4c5e-8505-9914ea94d562" providerId="ADAL" clId="{41B46A37-5A57-4497-90A4-AF13CAC71016}" dt="2023-09-18T12:20:55.931" v="40"/>
          <ac:spMkLst>
            <pc:docMk/>
            <pc:sldMk cId="1202524432" sldId="373"/>
            <ac:spMk id="3" creationId="{32110A3C-FDE3-4B9C-DE25-2C505278BB39}"/>
          </ac:spMkLst>
        </pc:spChg>
        <pc:graphicFrameChg chg="add mod">
          <ac:chgData name="Peter Kager | ICTRecht" userId="367ac8d1-d565-4c5e-8505-9914ea94d562" providerId="ADAL" clId="{41B46A37-5A57-4497-90A4-AF13CAC71016}" dt="2023-09-18T12:20:55.931" v="40"/>
          <ac:graphicFrameMkLst>
            <pc:docMk/>
            <pc:sldMk cId="1202524432" sldId="373"/>
            <ac:graphicFrameMk id="5" creationId="{FCA6C3D5-D892-8C21-18BC-1A858ACA067D}"/>
          </ac:graphicFrameMkLst>
        </pc:graphicFrameChg>
      </pc:sldChg>
      <pc:sldChg chg="addSp delSp modSp add mod">
        <pc:chgData name="Peter Kager | ICTRecht" userId="367ac8d1-d565-4c5e-8505-9914ea94d562" providerId="ADAL" clId="{41B46A37-5A57-4497-90A4-AF13CAC71016}" dt="2023-09-18T12:22:14.055" v="53" actId="1076"/>
        <pc:sldMkLst>
          <pc:docMk/>
          <pc:sldMk cId="3357691980" sldId="374"/>
        </pc:sldMkLst>
        <pc:spChg chg="add mod">
          <ac:chgData name="Peter Kager | ICTRecht" userId="367ac8d1-d565-4c5e-8505-9914ea94d562" providerId="ADAL" clId="{41B46A37-5A57-4497-90A4-AF13CAC71016}" dt="2023-09-18T12:22:14.055" v="53" actId="1076"/>
          <ac:spMkLst>
            <pc:docMk/>
            <pc:sldMk cId="3357691980" sldId="374"/>
            <ac:spMk id="2" creationId="{D1A701F2-37F9-A36D-FF9D-13FB8867EDD9}"/>
          </ac:spMkLst>
        </pc:spChg>
        <pc:spChg chg="add mod">
          <ac:chgData name="Peter Kager | ICTRecht" userId="367ac8d1-d565-4c5e-8505-9914ea94d562" providerId="ADAL" clId="{41B46A37-5A57-4497-90A4-AF13CAC71016}" dt="2023-09-18T12:21:14.440" v="42" actId="1076"/>
          <ac:spMkLst>
            <pc:docMk/>
            <pc:sldMk cId="3357691980" sldId="374"/>
            <ac:spMk id="3" creationId="{E65047DE-B00F-568B-5AC2-A2A540BC5C25}"/>
          </ac:spMkLst>
        </pc:spChg>
        <pc:spChg chg="add mod">
          <ac:chgData name="Peter Kager | ICTRecht" userId="367ac8d1-d565-4c5e-8505-9914ea94d562" providerId="ADAL" clId="{41B46A37-5A57-4497-90A4-AF13CAC71016}" dt="2023-09-18T12:21:14.440" v="42" actId="1076"/>
          <ac:spMkLst>
            <pc:docMk/>
            <pc:sldMk cId="3357691980" sldId="374"/>
            <ac:spMk id="5" creationId="{40FB66B6-80BC-8E2C-1096-6B30746EBC72}"/>
          </ac:spMkLst>
        </pc:spChg>
        <pc:spChg chg="add mod">
          <ac:chgData name="Peter Kager | ICTRecht" userId="367ac8d1-d565-4c5e-8505-9914ea94d562" providerId="ADAL" clId="{41B46A37-5A57-4497-90A4-AF13CAC71016}" dt="2023-09-18T12:21:14.440" v="42" actId="1076"/>
          <ac:spMkLst>
            <pc:docMk/>
            <pc:sldMk cId="3357691980" sldId="374"/>
            <ac:spMk id="8" creationId="{E3B6153D-A26C-C642-DA37-9768C1B1A55D}"/>
          </ac:spMkLst>
        </pc:spChg>
        <pc:graphicFrameChg chg="add mod">
          <ac:chgData name="Peter Kager | ICTRecht" userId="367ac8d1-d565-4c5e-8505-9914ea94d562" providerId="ADAL" clId="{41B46A37-5A57-4497-90A4-AF13CAC71016}" dt="2023-09-18T12:21:14.440" v="42" actId="1076"/>
          <ac:graphicFrameMkLst>
            <pc:docMk/>
            <pc:sldMk cId="3357691980" sldId="374"/>
            <ac:graphicFrameMk id="9" creationId="{8AB60C22-76BC-4AE9-EB83-8EDD98793698}"/>
          </ac:graphicFrameMkLst>
        </pc:graphicFrameChg>
        <pc:picChg chg="add mod">
          <ac:chgData name="Peter Kager | ICTRecht" userId="367ac8d1-d565-4c5e-8505-9914ea94d562" providerId="ADAL" clId="{41B46A37-5A57-4497-90A4-AF13CAC71016}" dt="2023-09-18T12:21:20.164" v="43" actId="1076"/>
          <ac:picMkLst>
            <pc:docMk/>
            <pc:sldMk cId="3357691980" sldId="374"/>
            <ac:picMk id="6" creationId="{9D600049-EA79-47D4-9D05-A5972ACB7A92}"/>
          </ac:picMkLst>
        </pc:picChg>
        <pc:picChg chg="add del mod">
          <ac:chgData name="Peter Kager | ICTRecht" userId="367ac8d1-d565-4c5e-8505-9914ea94d562" providerId="ADAL" clId="{41B46A37-5A57-4497-90A4-AF13CAC71016}" dt="2023-09-18T12:21:42.817" v="47" actId="478"/>
          <ac:picMkLst>
            <pc:docMk/>
            <pc:sldMk cId="3357691980" sldId="374"/>
            <ac:picMk id="7" creationId="{0C141775-E329-0A6B-4748-FA47F341833C}"/>
          </ac:picMkLst>
        </pc:picChg>
        <pc:picChg chg="add mod">
          <ac:chgData name="Peter Kager | ICTRecht" userId="367ac8d1-d565-4c5e-8505-9914ea94d562" providerId="ADAL" clId="{41B46A37-5A57-4497-90A4-AF13CAC71016}" dt="2023-09-18T12:21:48.248" v="48" actId="1076"/>
          <ac:picMkLst>
            <pc:docMk/>
            <pc:sldMk cId="3357691980" sldId="374"/>
            <ac:picMk id="10" creationId="{924A9540-59F6-3DC9-39BA-09F38E5A2B1B}"/>
          </ac:picMkLst>
        </pc:picChg>
        <pc:picChg chg="add mod modCrop">
          <ac:chgData name="Peter Kager | ICTRecht" userId="367ac8d1-d565-4c5e-8505-9914ea94d562" providerId="ADAL" clId="{41B46A37-5A57-4497-90A4-AF13CAC71016}" dt="2023-09-18T12:22:08.426" v="52" actId="1076"/>
          <ac:picMkLst>
            <pc:docMk/>
            <pc:sldMk cId="3357691980" sldId="374"/>
            <ac:picMk id="11" creationId="{DD278518-B52E-47CA-2213-B2F194B1A79C}"/>
          </ac:picMkLst>
        </pc:picChg>
      </pc:sldChg>
      <pc:sldChg chg="addSp modSp add">
        <pc:chgData name="Peter Kager | ICTRecht" userId="367ac8d1-d565-4c5e-8505-9914ea94d562" providerId="ADAL" clId="{41B46A37-5A57-4497-90A4-AF13CAC71016}" dt="2023-09-18T12:22:24.346" v="54"/>
        <pc:sldMkLst>
          <pc:docMk/>
          <pc:sldMk cId="116042233" sldId="375"/>
        </pc:sldMkLst>
        <pc:spChg chg="add mod">
          <ac:chgData name="Peter Kager | ICTRecht" userId="367ac8d1-d565-4c5e-8505-9914ea94d562" providerId="ADAL" clId="{41B46A37-5A57-4497-90A4-AF13CAC71016}" dt="2023-09-18T12:22:24.346" v="54"/>
          <ac:spMkLst>
            <pc:docMk/>
            <pc:sldMk cId="116042233" sldId="375"/>
            <ac:spMk id="2" creationId="{73D2A0CE-DD38-9A78-4FB1-AAD7915D9F7C}"/>
          </ac:spMkLst>
        </pc:spChg>
        <pc:graphicFrameChg chg="add mod">
          <ac:chgData name="Peter Kager | ICTRecht" userId="367ac8d1-d565-4c5e-8505-9914ea94d562" providerId="ADAL" clId="{41B46A37-5A57-4497-90A4-AF13CAC71016}" dt="2023-09-18T12:22:24.346" v="54"/>
          <ac:graphicFrameMkLst>
            <pc:docMk/>
            <pc:sldMk cId="116042233" sldId="375"/>
            <ac:graphicFrameMk id="3" creationId="{F5BC5CDD-C2AD-A729-4F76-368056932A57}"/>
          </ac:graphicFrameMkLst>
        </pc:graphicFrameChg>
      </pc:sldChg>
      <pc:sldChg chg="addSp delSp modSp add mod">
        <pc:chgData name="Peter Kager | ICTRecht" userId="367ac8d1-d565-4c5e-8505-9914ea94d562" providerId="ADAL" clId="{41B46A37-5A57-4497-90A4-AF13CAC71016}" dt="2023-09-18T12:23:09.689" v="68" actId="14100"/>
        <pc:sldMkLst>
          <pc:docMk/>
          <pc:sldMk cId="116378010" sldId="376"/>
        </pc:sldMkLst>
        <pc:spChg chg="add del mod">
          <ac:chgData name="Peter Kager | ICTRecht" userId="367ac8d1-d565-4c5e-8505-9914ea94d562" providerId="ADAL" clId="{41B46A37-5A57-4497-90A4-AF13CAC71016}" dt="2023-09-18T12:22:47.076" v="57" actId="478"/>
          <ac:spMkLst>
            <pc:docMk/>
            <pc:sldMk cId="116378010" sldId="376"/>
            <ac:spMk id="2" creationId="{0F7A036D-48CD-F760-0E72-4AE8F897CD32}"/>
          </ac:spMkLst>
        </pc:spChg>
        <pc:spChg chg="add mod">
          <ac:chgData name="Peter Kager | ICTRecht" userId="367ac8d1-d565-4c5e-8505-9914ea94d562" providerId="ADAL" clId="{41B46A37-5A57-4497-90A4-AF13CAC71016}" dt="2023-09-18T12:22:39.919" v="56" actId="1076"/>
          <ac:spMkLst>
            <pc:docMk/>
            <pc:sldMk cId="116378010" sldId="376"/>
            <ac:spMk id="3" creationId="{E4D02507-A3C1-3DE7-5858-8D73C05B81BD}"/>
          </ac:spMkLst>
        </pc:spChg>
        <pc:spChg chg="add mod">
          <ac:chgData name="Peter Kager | ICTRecht" userId="367ac8d1-d565-4c5e-8505-9914ea94d562" providerId="ADAL" clId="{41B46A37-5A57-4497-90A4-AF13CAC71016}" dt="2023-09-18T12:23:09.689" v="68" actId="14100"/>
          <ac:spMkLst>
            <pc:docMk/>
            <pc:sldMk cId="116378010" sldId="376"/>
            <ac:spMk id="6" creationId="{F4A15409-4CCD-1209-FC98-E0C0FF504C10}"/>
          </ac:spMkLst>
        </pc:spChg>
        <pc:spChg chg="add mod">
          <ac:chgData name="Peter Kager | ICTRecht" userId="367ac8d1-d565-4c5e-8505-9914ea94d562" providerId="ADAL" clId="{41B46A37-5A57-4497-90A4-AF13CAC71016}" dt="2023-09-18T12:22:48.241" v="58"/>
          <ac:spMkLst>
            <pc:docMk/>
            <pc:sldMk cId="116378010" sldId="376"/>
            <ac:spMk id="7" creationId="{DE142774-577D-707A-D161-D8E60E0DEEFF}"/>
          </ac:spMkLst>
        </pc:spChg>
        <pc:picChg chg="add mod">
          <ac:chgData name="Peter Kager | ICTRecht" userId="367ac8d1-d565-4c5e-8505-9914ea94d562" providerId="ADAL" clId="{41B46A37-5A57-4497-90A4-AF13CAC71016}" dt="2023-09-18T12:22:39.919" v="56" actId="1076"/>
          <ac:picMkLst>
            <pc:docMk/>
            <pc:sldMk cId="116378010" sldId="376"/>
            <ac:picMk id="5" creationId="{9672A059-96DA-F9A6-1E7D-6093B125A41E}"/>
          </ac:picMkLst>
        </pc:picChg>
      </pc:sldChg>
      <pc:sldChg chg="addSp delSp modSp add mod">
        <pc:chgData name="Peter Kager | ICTRecht" userId="367ac8d1-d565-4c5e-8505-9914ea94d562" providerId="ADAL" clId="{41B46A37-5A57-4497-90A4-AF13CAC71016}" dt="2023-09-18T12:23:42.930" v="75"/>
        <pc:sldMkLst>
          <pc:docMk/>
          <pc:sldMk cId="3599997348" sldId="377"/>
        </pc:sldMkLst>
        <pc:spChg chg="add del mod">
          <ac:chgData name="Peter Kager | ICTRecht" userId="367ac8d1-d565-4c5e-8505-9914ea94d562" providerId="ADAL" clId="{41B46A37-5A57-4497-90A4-AF13CAC71016}" dt="2023-09-18T12:23:20.313" v="70"/>
          <ac:spMkLst>
            <pc:docMk/>
            <pc:sldMk cId="3599997348" sldId="377"/>
            <ac:spMk id="2" creationId="{C21E5AC4-537E-89AF-3F33-5B5BB99CADA6}"/>
          </ac:spMkLst>
        </pc:spChg>
        <pc:spChg chg="add del mod">
          <ac:chgData name="Peter Kager | ICTRecht" userId="367ac8d1-d565-4c5e-8505-9914ea94d562" providerId="ADAL" clId="{41B46A37-5A57-4497-90A4-AF13CAC71016}" dt="2023-09-18T12:23:41.730" v="74" actId="478"/>
          <ac:spMkLst>
            <pc:docMk/>
            <pc:sldMk cId="3599997348" sldId="377"/>
            <ac:spMk id="5" creationId="{E3493521-C0E2-022D-BFE3-A6847DDE0DE4}"/>
          </ac:spMkLst>
        </pc:spChg>
        <pc:spChg chg="add mod">
          <ac:chgData name="Peter Kager | ICTRecht" userId="367ac8d1-d565-4c5e-8505-9914ea94d562" providerId="ADAL" clId="{41B46A37-5A57-4497-90A4-AF13CAC71016}" dt="2023-09-18T12:23:32.980" v="73" actId="1076"/>
          <ac:spMkLst>
            <pc:docMk/>
            <pc:sldMk cId="3599997348" sldId="377"/>
            <ac:spMk id="6" creationId="{E4914140-22FB-3659-848E-5CBAB239924E}"/>
          </ac:spMkLst>
        </pc:spChg>
        <pc:spChg chg="add mod">
          <ac:chgData name="Peter Kager | ICTRecht" userId="367ac8d1-d565-4c5e-8505-9914ea94d562" providerId="ADAL" clId="{41B46A37-5A57-4497-90A4-AF13CAC71016}" dt="2023-09-18T12:23:42.930" v="75"/>
          <ac:spMkLst>
            <pc:docMk/>
            <pc:sldMk cId="3599997348" sldId="377"/>
            <ac:spMk id="8" creationId="{751FBEFA-7F5B-3C26-DF4A-DEEBDC9E453B}"/>
          </ac:spMkLst>
        </pc:spChg>
        <pc:picChg chg="add del mod">
          <ac:chgData name="Peter Kager | ICTRecht" userId="367ac8d1-d565-4c5e-8505-9914ea94d562" providerId="ADAL" clId="{41B46A37-5A57-4497-90A4-AF13CAC71016}" dt="2023-09-18T12:23:20.313" v="70"/>
          <ac:picMkLst>
            <pc:docMk/>
            <pc:sldMk cId="3599997348" sldId="377"/>
            <ac:picMk id="3" creationId="{56FF5D5C-21F1-6753-EFDF-6EC34413F4EA}"/>
          </ac:picMkLst>
        </pc:picChg>
        <pc:picChg chg="add mod">
          <ac:chgData name="Peter Kager | ICTRecht" userId="367ac8d1-d565-4c5e-8505-9914ea94d562" providerId="ADAL" clId="{41B46A37-5A57-4497-90A4-AF13CAC71016}" dt="2023-09-18T12:23:30.268" v="72" actId="1076"/>
          <ac:picMkLst>
            <pc:docMk/>
            <pc:sldMk cId="3599997348" sldId="377"/>
            <ac:picMk id="7" creationId="{A17EFA1D-2B8B-CADD-4055-4DE014E59404}"/>
          </ac:picMkLst>
        </pc:picChg>
      </pc:sldChg>
      <pc:sldChg chg="addSp modSp add">
        <pc:chgData name="Peter Kager | ICTRecht" userId="367ac8d1-d565-4c5e-8505-9914ea94d562" providerId="ADAL" clId="{41B46A37-5A57-4497-90A4-AF13CAC71016}" dt="2023-09-18T12:25:11.412" v="99"/>
        <pc:sldMkLst>
          <pc:docMk/>
          <pc:sldMk cId="3288042288" sldId="378"/>
        </pc:sldMkLst>
        <pc:spChg chg="add mod">
          <ac:chgData name="Peter Kager | ICTRecht" userId="367ac8d1-d565-4c5e-8505-9914ea94d562" providerId="ADAL" clId="{41B46A37-5A57-4497-90A4-AF13CAC71016}" dt="2023-09-18T12:25:11.412" v="99"/>
          <ac:spMkLst>
            <pc:docMk/>
            <pc:sldMk cId="3288042288" sldId="378"/>
            <ac:spMk id="2" creationId="{5B88565F-00E4-F4BF-30AD-B9D1562EA8D0}"/>
          </ac:spMkLst>
        </pc:spChg>
        <pc:spChg chg="add mod">
          <ac:chgData name="Peter Kager | ICTRecht" userId="367ac8d1-d565-4c5e-8505-9914ea94d562" providerId="ADAL" clId="{41B46A37-5A57-4497-90A4-AF13CAC71016}" dt="2023-09-18T12:25:11.412" v="99"/>
          <ac:spMkLst>
            <pc:docMk/>
            <pc:sldMk cId="3288042288" sldId="378"/>
            <ac:spMk id="3" creationId="{C9217225-3E7A-10C6-193D-7EF45589492C}"/>
          </ac:spMkLst>
        </pc:spChg>
        <pc:spChg chg="add mod">
          <ac:chgData name="Peter Kager | ICTRecht" userId="367ac8d1-d565-4c5e-8505-9914ea94d562" providerId="ADAL" clId="{41B46A37-5A57-4497-90A4-AF13CAC71016}" dt="2023-09-18T12:25:11.412" v="99"/>
          <ac:spMkLst>
            <pc:docMk/>
            <pc:sldMk cId="3288042288" sldId="378"/>
            <ac:spMk id="5" creationId="{42D33FFA-3911-F611-3DE9-A2CB7F6B0D1E}"/>
          </ac:spMkLst>
        </pc:spChg>
      </pc:sldChg>
      <pc:sldChg chg="addSp modSp add">
        <pc:chgData name="Peter Kager | ICTRecht" userId="367ac8d1-d565-4c5e-8505-9914ea94d562" providerId="ADAL" clId="{41B46A37-5A57-4497-90A4-AF13CAC71016}" dt="2023-09-18T12:25:27.265" v="102"/>
        <pc:sldMkLst>
          <pc:docMk/>
          <pc:sldMk cId="3794811110" sldId="379"/>
        </pc:sldMkLst>
        <pc:spChg chg="add mod">
          <ac:chgData name="Peter Kager | ICTRecht" userId="367ac8d1-d565-4c5e-8505-9914ea94d562" providerId="ADAL" clId="{41B46A37-5A57-4497-90A4-AF13CAC71016}" dt="2023-09-18T12:25:27.265" v="102"/>
          <ac:spMkLst>
            <pc:docMk/>
            <pc:sldMk cId="3794811110" sldId="379"/>
            <ac:spMk id="2" creationId="{5254B158-505B-5409-22A2-1F48F95F6FDC}"/>
          </ac:spMkLst>
        </pc:spChg>
        <pc:spChg chg="add mod">
          <ac:chgData name="Peter Kager | ICTRecht" userId="367ac8d1-d565-4c5e-8505-9914ea94d562" providerId="ADAL" clId="{41B46A37-5A57-4497-90A4-AF13CAC71016}" dt="2023-09-18T12:25:27.265" v="102"/>
          <ac:spMkLst>
            <pc:docMk/>
            <pc:sldMk cId="3794811110" sldId="379"/>
            <ac:spMk id="3" creationId="{63AD358E-56B7-9000-E41F-A3E63C6C4ADA}"/>
          </ac:spMkLst>
        </pc:spChg>
        <pc:picChg chg="add mod">
          <ac:chgData name="Peter Kager | ICTRecht" userId="367ac8d1-d565-4c5e-8505-9914ea94d562" providerId="ADAL" clId="{41B46A37-5A57-4497-90A4-AF13CAC71016}" dt="2023-09-18T12:25:27.265" v="102"/>
          <ac:picMkLst>
            <pc:docMk/>
            <pc:sldMk cId="3794811110" sldId="379"/>
            <ac:picMk id="5" creationId="{EAF56B81-31DE-20D0-1DF7-CBAA407DB0E9}"/>
          </ac:picMkLst>
        </pc:picChg>
      </pc:sldChg>
      <pc:sldChg chg="addSp modSp add">
        <pc:chgData name="Peter Kager | ICTRecht" userId="367ac8d1-d565-4c5e-8505-9914ea94d562" providerId="ADAL" clId="{41B46A37-5A57-4497-90A4-AF13CAC71016}" dt="2023-09-18T12:25:35.138" v="103"/>
        <pc:sldMkLst>
          <pc:docMk/>
          <pc:sldMk cId="1429506227" sldId="380"/>
        </pc:sldMkLst>
        <pc:spChg chg="add mod">
          <ac:chgData name="Peter Kager | ICTRecht" userId="367ac8d1-d565-4c5e-8505-9914ea94d562" providerId="ADAL" clId="{41B46A37-5A57-4497-90A4-AF13CAC71016}" dt="2023-09-18T12:25:35.138" v="103"/>
          <ac:spMkLst>
            <pc:docMk/>
            <pc:sldMk cId="1429506227" sldId="380"/>
            <ac:spMk id="2" creationId="{14697C07-0F4C-F3E8-3B64-CC4FBAE9CFC1}"/>
          </ac:spMkLst>
        </pc:spChg>
        <pc:spChg chg="add mod">
          <ac:chgData name="Peter Kager | ICTRecht" userId="367ac8d1-d565-4c5e-8505-9914ea94d562" providerId="ADAL" clId="{41B46A37-5A57-4497-90A4-AF13CAC71016}" dt="2023-09-18T12:25:35.138" v="103"/>
          <ac:spMkLst>
            <pc:docMk/>
            <pc:sldMk cId="1429506227" sldId="380"/>
            <ac:spMk id="3" creationId="{10E36DCF-D104-6179-0EA9-E6972C48A804}"/>
          </ac:spMkLst>
        </pc:spChg>
        <pc:spChg chg="add mod">
          <ac:chgData name="Peter Kager | ICTRecht" userId="367ac8d1-d565-4c5e-8505-9914ea94d562" providerId="ADAL" clId="{41B46A37-5A57-4497-90A4-AF13CAC71016}" dt="2023-09-18T12:25:35.138" v="103"/>
          <ac:spMkLst>
            <pc:docMk/>
            <pc:sldMk cId="1429506227" sldId="380"/>
            <ac:spMk id="5" creationId="{5C202819-D143-4F67-B5D3-5E0DC45F9276}"/>
          </ac:spMkLst>
        </pc:spChg>
        <pc:picChg chg="add mod">
          <ac:chgData name="Peter Kager | ICTRecht" userId="367ac8d1-d565-4c5e-8505-9914ea94d562" providerId="ADAL" clId="{41B46A37-5A57-4497-90A4-AF13CAC71016}" dt="2023-09-18T12:25:35.138" v="103"/>
          <ac:picMkLst>
            <pc:docMk/>
            <pc:sldMk cId="1429506227" sldId="380"/>
            <ac:picMk id="6" creationId="{F6BFF8EB-57EA-2983-37A8-5AB7F7D66AA0}"/>
          </ac:picMkLst>
        </pc:picChg>
      </pc:sldChg>
      <pc:sldChg chg="addSp modSp add">
        <pc:chgData name="Peter Kager | ICTRecht" userId="367ac8d1-d565-4c5e-8505-9914ea94d562" providerId="ADAL" clId="{41B46A37-5A57-4497-90A4-AF13CAC71016}" dt="2023-09-18T12:25:44.688" v="104"/>
        <pc:sldMkLst>
          <pc:docMk/>
          <pc:sldMk cId="1779241632" sldId="381"/>
        </pc:sldMkLst>
        <pc:spChg chg="add mod">
          <ac:chgData name="Peter Kager | ICTRecht" userId="367ac8d1-d565-4c5e-8505-9914ea94d562" providerId="ADAL" clId="{41B46A37-5A57-4497-90A4-AF13CAC71016}" dt="2023-09-18T12:25:44.688" v="104"/>
          <ac:spMkLst>
            <pc:docMk/>
            <pc:sldMk cId="1779241632" sldId="381"/>
            <ac:spMk id="2" creationId="{6958A588-F861-96C1-6FEF-B2F8B0E6AA26}"/>
          </ac:spMkLst>
        </pc:spChg>
        <pc:spChg chg="add mod">
          <ac:chgData name="Peter Kager | ICTRecht" userId="367ac8d1-d565-4c5e-8505-9914ea94d562" providerId="ADAL" clId="{41B46A37-5A57-4497-90A4-AF13CAC71016}" dt="2023-09-18T12:25:44.688" v="104"/>
          <ac:spMkLst>
            <pc:docMk/>
            <pc:sldMk cId="1779241632" sldId="381"/>
            <ac:spMk id="3" creationId="{74AF69FB-AC9E-D7AB-FFA0-A90271131439}"/>
          </ac:spMkLst>
        </pc:spChg>
        <pc:spChg chg="add mod">
          <ac:chgData name="Peter Kager | ICTRecht" userId="367ac8d1-d565-4c5e-8505-9914ea94d562" providerId="ADAL" clId="{41B46A37-5A57-4497-90A4-AF13CAC71016}" dt="2023-09-18T12:25:44.688" v="104"/>
          <ac:spMkLst>
            <pc:docMk/>
            <pc:sldMk cId="1779241632" sldId="381"/>
            <ac:spMk id="5" creationId="{E1C997E5-E4FC-282B-A687-BF74F9FFBA90}"/>
          </ac:spMkLst>
        </pc:spChg>
        <pc:picChg chg="add mod">
          <ac:chgData name="Peter Kager | ICTRecht" userId="367ac8d1-d565-4c5e-8505-9914ea94d562" providerId="ADAL" clId="{41B46A37-5A57-4497-90A4-AF13CAC71016}" dt="2023-09-18T12:25:44.688" v="104"/>
          <ac:picMkLst>
            <pc:docMk/>
            <pc:sldMk cId="1779241632" sldId="381"/>
            <ac:picMk id="6" creationId="{D56C4B4E-FB97-A0E2-D568-73E0A4F5AC3C}"/>
          </ac:picMkLst>
        </pc:picChg>
      </pc:sldChg>
      <pc:sldChg chg="addSp modSp add">
        <pc:chgData name="Peter Kager | ICTRecht" userId="367ac8d1-d565-4c5e-8505-9914ea94d562" providerId="ADAL" clId="{41B46A37-5A57-4497-90A4-AF13CAC71016}" dt="2023-09-18T12:26:17.366" v="106" actId="27636"/>
        <pc:sldMkLst>
          <pc:docMk/>
          <pc:sldMk cId="1133812595" sldId="382"/>
        </pc:sldMkLst>
        <pc:spChg chg="add mod">
          <ac:chgData name="Peter Kager | ICTRecht" userId="367ac8d1-d565-4c5e-8505-9914ea94d562" providerId="ADAL" clId="{41B46A37-5A57-4497-90A4-AF13CAC71016}" dt="2023-09-18T12:26:17.366" v="106" actId="27636"/>
          <ac:spMkLst>
            <pc:docMk/>
            <pc:sldMk cId="1133812595" sldId="382"/>
            <ac:spMk id="2" creationId="{E474C5CA-6482-4C9C-95A1-2F99079D0F4B}"/>
          </ac:spMkLst>
        </pc:spChg>
        <pc:spChg chg="add mod">
          <ac:chgData name="Peter Kager | ICTRecht" userId="367ac8d1-d565-4c5e-8505-9914ea94d562" providerId="ADAL" clId="{41B46A37-5A57-4497-90A4-AF13CAC71016}" dt="2023-09-18T12:26:17.366" v="106" actId="27636"/>
          <ac:spMkLst>
            <pc:docMk/>
            <pc:sldMk cId="1133812595" sldId="382"/>
            <ac:spMk id="3" creationId="{6A903B95-AED5-7079-F585-B8C2C32A3A81}"/>
          </ac:spMkLst>
        </pc:spChg>
        <pc:spChg chg="add mod">
          <ac:chgData name="Peter Kager | ICTRecht" userId="367ac8d1-d565-4c5e-8505-9914ea94d562" providerId="ADAL" clId="{41B46A37-5A57-4497-90A4-AF13CAC71016}" dt="2023-09-18T12:26:17.366" v="106" actId="27636"/>
          <ac:spMkLst>
            <pc:docMk/>
            <pc:sldMk cId="1133812595" sldId="382"/>
            <ac:spMk id="6" creationId="{BC92D0B1-5EF1-67F4-90F4-5FC4F5708764}"/>
          </ac:spMkLst>
        </pc:spChg>
        <pc:picChg chg="add mod">
          <ac:chgData name="Peter Kager | ICTRecht" userId="367ac8d1-d565-4c5e-8505-9914ea94d562" providerId="ADAL" clId="{41B46A37-5A57-4497-90A4-AF13CAC71016}" dt="2023-09-18T12:26:17.366" v="106" actId="27636"/>
          <ac:picMkLst>
            <pc:docMk/>
            <pc:sldMk cId="1133812595" sldId="382"/>
            <ac:picMk id="5" creationId="{61745F2E-6696-E24D-2C1F-2AFD13E63C62}"/>
          </ac:picMkLst>
        </pc:picChg>
      </pc:sldChg>
      <pc:sldChg chg="addSp modSp add">
        <pc:chgData name="Peter Kager | ICTRecht" userId="367ac8d1-d565-4c5e-8505-9914ea94d562" providerId="ADAL" clId="{41B46A37-5A57-4497-90A4-AF13CAC71016}" dt="2023-09-18T12:26:24.948" v="107"/>
        <pc:sldMkLst>
          <pc:docMk/>
          <pc:sldMk cId="1921129587" sldId="383"/>
        </pc:sldMkLst>
        <pc:spChg chg="add mod">
          <ac:chgData name="Peter Kager | ICTRecht" userId="367ac8d1-d565-4c5e-8505-9914ea94d562" providerId="ADAL" clId="{41B46A37-5A57-4497-90A4-AF13CAC71016}" dt="2023-09-18T12:26:24.948" v="107"/>
          <ac:spMkLst>
            <pc:docMk/>
            <pc:sldMk cId="1921129587" sldId="383"/>
            <ac:spMk id="2" creationId="{1074EA29-7035-6E45-F50A-839889B69941}"/>
          </ac:spMkLst>
        </pc:spChg>
        <pc:spChg chg="add mod">
          <ac:chgData name="Peter Kager | ICTRecht" userId="367ac8d1-d565-4c5e-8505-9914ea94d562" providerId="ADAL" clId="{41B46A37-5A57-4497-90A4-AF13CAC71016}" dt="2023-09-18T12:26:24.948" v="107"/>
          <ac:spMkLst>
            <pc:docMk/>
            <pc:sldMk cId="1921129587" sldId="383"/>
            <ac:spMk id="3" creationId="{FCCA7AA8-CEA7-BDDD-2901-53BB4AC464AF}"/>
          </ac:spMkLst>
        </pc:spChg>
        <pc:spChg chg="add mod">
          <ac:chgData name="Peter Kager | ICTRecht" userId="367ac8d1-d565-4c5e-8505-9914ea94d562" providerId="ADAL" clId="{41B46A37-5A57-4497-90A4-AF13CAC71016}" dt="2023-09-18T12:26:24.948" v="107"/>
          <ac:spMkLst>
            <pc:docMk/>
            <pc:sldMk cId="1921129587" sldId="383"/>
            <ac:spMk id="5" creationId="{5CFD592D-FDB0-019C-EF97-F1F65A64C202}"/>
          </ac:spMkLst>
        </pc:spChg>
        <pc:spChg chg="add mod">
          <ac:chgData name="Peter Kager | ICTRecht" userId="367ac8d1-d565-4c5e-8505-9914ea94d562" providerId="ADAL" clId="{41B46A37-5A57-4497-90A4-AF13CAC71016}" dt="2023-09-18T12:26:24.948" v="107"/>
          <ac:spMkLst>
            <pc:docMk/>
            <pc:sldMk cId="1921129587" sldId="383"/>
            <ac:spMk id="6" creationId="{F43CD253-ECE1-CF9D-E4C0-A4C1674ECC4F}"/>
          </ac:spMkLst>
        </pc:spChg>
      </pc:sldChg>
      <pc:sldChg chg="addSp modSp add">
        <pc:chgData name="Peter Kager | ICTRecht" userId="367ac8d1-d565-4c5e-8505-9914ea94d562" providerId="ADAL" clId="{41B46A37-5A57-4497-90A4-AF13CAC71016}" dt="2023-09-18T12:26:36.736" v="108"/>
        <pc:sldMkLst>
          <pc:docMk/>
          <pc:sldMk cId="3830885697" sldId="384"/>
        </pc:sldMkLst>
        <pc:spChg chg="add mod">
          <ac:chgData name="Peter Kager | ICTRecht" userId="367ac8d1-d565-4c5e-8505-9914ea94d562" providerId="ADAL" clId="{41B46A37-5A57-4497-90A4-AF13CAC71016}" dt="2023-09-18T12:26:36.736" v="108"/>
          <ac:spMkLst>
            <pc:docMk/>
            <pc:sldMk cId="3830885697" sldId="384"/>
            <ac:spMk id="2" creationId="{8F5F4796-C6B4-0175-26BB-727472F00DF2}"/>
          </ac:spMkLst>
        </pc:spChg>
        <pc:spChg chg="add mod">
          <ac:chgData name="Peter Kager | ICTRecht" userId="367ac8d1-d565-4c5e-8505-9914ea94d562" providerId="ADAL" clId="{41B46A37-5A57-4497-90A4-AF13CAC71016}" dt="2023-09-18T12:26:36.736" v="108"/>
          <ac:spMkLst>
            <pc:docMk/>
            <pc:sldMk cId="3830885697" sldId="384"/>
            <ac:spMk id="3" creationId="{C15AFCF0-4471-557E-639F-ED5AD60B3E84}"/>
          </ac:spMkLst>
        </pc:spChg>
        <pc:spChg chg="add mod">
          <ac:chgData name="Peter Kager | ICTRecht" userId="367ac8d1-d565-4c5e-8505-9914ea94d562" providerId="ADAL" clId="{41B46A37-5A57-4497-90A4-AF13CAC71016}" dt="2023-09-18T12:26:36.736" v="108"/>
          <ac:spMkLst>
            <pc:docMk/>
            <pc:sldMk cId="3830885697" sldId="384"/>
            <ac:spMk id="5" creationId="{E4E4FE97-2144-0EE8-C1F5-039580468BDE}"/>
          </ac:spMkLst>
        </pc:spChg>
        <pc:spChg chg="add mod">
          <ac:chgData name="Peter Kager | ICTRecht" userId="367ac8d1-d565-4c5e-8505-9914ea94d562" providerId="ADAL" clId="{41B46A37-5A57-4497-90A4-AF13CAC71016}" dt="2023-09-18T12:26:36.736" v="108"/>
          <ac:spMkLst>
            <pc:docMk/>
            <pc:sldMk cId="3830885697" sldId="384"/>
            <ac:spMk id="6" creationId="{1FD90779-9B32-965C-3A30-A2DA0989CB41}"/>
          </ac:spMkLst>
        </pc:spChg>
      </pc:sldChg>
      <pc:sldChg chg="addSp modSp add">
        <pc:chgData name="Peter Kager | ICTRecht" userId="367ac8d1-d565-4c5e-8505-9914ea94d562" providerId="ADAL" clId="{41B46A37-5A57-4497-90A4-AF13CAC71016}" dt="2023-09-18T12:27:04.967" v="118"/>
        <pc:sldMkLst>
          <pc:docMk/>
          <pc:sldMk cId="1303779522" sldId="385"/>
        </pc:sldMkLst>
        <pc:spChg chg="add mod">
          <ac:chgData name="Peter Kager | ICTRecht" userId="367ac8d1-d565-4c5e-8505-9914ea94d562" providerId="ADAL" clId="{41B46A37-5A57-4497-90A4-AF13CAC71016}" dt="2023-09-18T12:27:04.967" v="118"/>
          <ac:spMkLst>
            <pc:docMk/>
            <pc:sldMk cId="1303779522" sldId="385"/>
            <ac:spMk id="2" creationId="{397AC7F3-A631-BB1A-6594-9CA498F8B4D7}"/>
          </ac:spMkLst>
        </pc:spChg>
        <pc:spChg chg="add mod">
          <ac:chgData name="Peter Kager | ICTRecht" userId="367ac8d1-d565-4c5e-8505-9914ea94d562" providerId="ADAL" clId="{41B46A37-5A57-4497-90A4-AF13CAC71016}" dt="2023-09-18T12:27:04.967" v="118"/>
          <ac:spMkLst>
            <pc:docMk/>
            <pc:sldMk cId="1303779522" sldId="385"/>
            <ac:spMk id="3" creationId="{E8352214-1432-1026-C398-BF8C9089038F}"/>
          </ac:spMkLst>
        </pc:spChg>
        <pc:spChg chg="add mod">
          <ac:chgData name="Peter Kager | ICTRecht" userId="367ac8d1-d565-4c5e-8505-9914ea94d562" providerId="ADAL" clId="{41B46A37-5A57-4497-90A4-AF13CAC71016}" dt="2023-09-18T12:27:04.967" v="118"/>
          <ac:spMkLst>
            <pc:docMk/>
            <pc:sldMk cId="1303779522" sldId="385"/>
            <ac:spMk id="5" creationId="{5074E8B2-C5EE-6C4C-BDB5-C103E36CC465}"/>
          </ac:spMkLst>
        </pc:spChg>
        <pc:picChg chg="add mod">
          <ac:chgData name="Peter Kager | ICTRecht" userId="367ac8d1-d565-4c5e-8505-9914ea94d562" providerId="ADAL" clId="{41B46A37-5A57-4497-90A4-AF13CAC71016}" dt="2023-09-18T12:27:04.967" v="118"/>
          <ac:picMkLst>
            <pc:docMk/>
            <pc:sldMk cId="1303779522" sldId="385"/>
            <ac:picMk id="6" creationId="{BF4E1447-F84F-0026-7BD7-0B59C5FC5AF8}"/>
          </ac:picMkLst>
        </pc:picChg>
      </pc:sldChg>
      <pc:sldChg chg="addSp modSp add mod ord">
        <pc:chgData name="Peter Kager | ICTRecht" userId="367ac8d1-d565-4c5e-8505-9914ea94d562" providerId="ADAL" clId="{41B46A37-5A57-4497-90A4-AF13CAC71016}" dt="2023-09-18T12:25:03.659" v="98"/>
        <pc:sldMkLst>
          <pc:docMk/>
          <pc:sldMk cId="765652593" sldId="386"/>
        </pc:sldMkLst>
        <pc:spChg chg="add mod">
          <ac:chgData name="Peter Kager | ICTRecht" userId="367ac8d1-d565-4c5e-8505-9914ea94d562" providerId="ADAL" clId="{41B46A37-5A57-4497-90A4-AF13CAC71016}" dt="2023-09-18T12:24:55.171" v="95" actId="1076"/>
          <ac:spMkLst>
            <pc:docMk/>
            <pc:sldMk cId="765652593" sldId="386"/>
            <ac:spMk id="2" creationId="{C6205396-15D3-FF93-0592-C5B16CA3B6F4}"/>
          </ac:spMkLst>
        </pc:spChg>
        <pc:spChg chg="add mod">
          <ac:chgData name="Peter Kager | ICTRecht" userId="367ac8d1-d565-4c5e-8505-9914ea94d562" providerId="ADAL" clId="{41B46A37-5A57-4497-90A4-AF13CAC71016}" dt="2023-09-18T12:24:55.171" v="95" actId="1076"/>
          <ac:spMkLst>
            <pc:docMk/>
            <pc:sldMk cId="765652593" sldId="386"/>
            <ac:spMk id="3" creationId="{1DF916A4-461F-5F1A-D5BF-6C6753393594}"/>
          </ac:spMkLst>
        </pc:spChg>
        <pc:spChg chg="add mod">
          <ac:chgData name="Peter Kager | ICTRecht" userId="367ac8d1-d565-4c5e-8505-9914ea94d562" providerId="ADAL" clId="{41B46A37-5A57-4497-90A4-AF13CAC71016}" dt="2023-09-18T12:24:55.171" v="95" actId="1076"/>
          <ac:spMkLst>
            <pc:docMk/>
            <pc:sldMk cId="765652593" sldId="386"/>
            <ac:spMk id="5" creationId="{02C843FD-E023-83FD-77F8-17295504A776}"/>
          </ac:spMkLst>
        </pc:spChg>
        <pc:spChg chg="add mod">
          <ac:chgData name="Peter Kager | ICTRecht" userId="367ac8d1-d565-4c5e-8505-9914ea94d562" providerId="ADAL" clId="{41B46A37-5A57-4497-90A4-AF13CAC71016}" dt="2023-09-18T12:24:55.171" v="95" actId="1076"/>
          <ac:spMkLst>
            <pc:docMk/>
            <pc:sldMk cId="765652593" sldId="386"/>
            <ac:spMk id="11" creationId="{C9625CFE-472B-B587-90EB-6D7DB1AEDD2C}"/>
          </ac:spMkLst>
        </pc:spChg>
        <pc:spChg chg="add mod">
          <ac:chgData name="Peter Kager | ICTRecht" userId="367ac8d1-d565-4c5e-8505-9914ea94d562" providerId="ADAL" clId="{41B46A37-5A57-4497-90A4-AF13CAC71016}" dt="2023-09-18T12:24:55.171" v="95" actId="1076"/>
          <ac:spMkLst>
            <pc:docMk/>
            <pc:sldMk cId="765652593" sldId="386"/>
            <ac:spMk id="14" creationId="{2E8525E6-45AB-DF49-6E82-626EC5990428}"/>
          </ac:spMkLst>
        </pc:spChg>
        <pc:spChg chg="add mod">
          <ac:chgData name="Peter Kager | ICTRecht" userId="367ac8d1-d565-4c5e-8505-9914ea94d562" providerId="ADAL" clId="{41B46A37-5A57-4497-90A4-AF13CAC71016}" dt="2023-09-18T12:24:55.171" v="95" actId="1076"/>
          <ac:spMkLst>
            <pc:docMk/>
            <pc:sldMk cId="765652593" sldId="386"/>
            <ac:spMk id="15" creationId="{0ADD798A-DDFC-A0B6-2DB6-78101A31E272}"/>
          </ac:spMkLst>
        </pc:spChg>
        <pc:spChg chg="add mod">
          <ac:chgData name="Peter Kager | ICTRecht" userId="367ac8d1-d565-4c5e-8505-9914ea94d562" providerId="ADAL" clId="{41B46A37-5A57-4497-90A4-AF13CAC71016}" dt="2023-09-18T12:24:55.171" v="95" actId="1076"/>
          <ac:spMkLst>
            <pc:docMk/>
            <pc:sldMk cId="765652593" sldId="386"/>
            <ac:spMk id="16" creationId="{AA473B14-2DBB-BD1C-857A-B8FAC99156F5}"/>
          </ac:spMkLst>
        </pc:spChg>
        <pc:spChg chg="add mod">
          <ac:chgData name="Peter Kager | ICTRecht" userId="367ac8d1-d565-4c5e-8505-9914ea94d562" providerId="ADAL" clId="{41B46A37-5A57-4497-90A4-AF13CAC71016}" dt="2023-09-18T12:24:58.702" v="96" actId="1076"/>
          <ac:spMkLst>
            <pc:docMk/>
            <pc:sldMk cId="765652593" sldId="386"/>
            <ac:spMk id="17" creationId="{2EEF857D-F734-A649-2BB4-15DBFB53F6E7}"/>
          </ac:spMkLst>
        </pc:spChg>
        <pc:picChg chg="add mod">
          <ac:chgData name="Peter Kager | ICTRecht" userId="367ac8d1-d565-4c5e-8505-9914ea94d562" providerId="ADAL" clId="{41B46A37-5A57-4497-90A4-AF13CAC71016}" dt="2023-09-18T12:24:55.171" v="95" actId="1076"/>
          <ac:picMkLst>
            <pc:docMk/>
            <pc:sldMk cId="765652593" sldId="386"/>
            <ac:picMk id="6" creationId="{F657AA27-C3D1-1CAC-BD53-556FEBA89366}"/>
          </ac:picMkLst>
        </pc:picChg>
        <pc:picChg chg="add mod">
          <ac:chgData name="Peter Kager | ICTRecht" userId="367ac8d1-d565-4c5e-8505-9914ea94d562" providerId="ADAL" clId="{41B46A37-5A57-4497-90A4-AF13CAC71016}" dt="2023-09-18T12:24:55.171" v="95" actId="1076"/>
          <ac:picMkLst>
            <pc:docMk/>
            <pc:sldMk cId="765652593" sldId="386"/>
            <ac:picMk id="7" creationId="{4E71D87C-2D24-5764-03DD-4F17837B0EBE}"/>
          </ac:picMkLst>
        </pc:picChg>
        <pc:picChg chg="add mod">
          <ac:chgData name="Peter Kager | ICTRecht" userId="367ac8d1-d565-4c5e-8505-9914ea94d562" providerId="ADAL" clId="{41B46A37-5A57-4497-90A4-AF13CAC71016}" dt="2023-09-18T12:24:55.171" v="95" actId="1076"/>
          <ac:picMkLst>
            <pc:docMk/>
            <pc:sldMk cId="765652593" sldId="386"/>
            <ac:picMk id="8" creationId="{DD53C8F1-838B-06B9-FB97-0A01149EF0E6}"/>
          </ac:picMkLst>
        </pc:picChg>
        <pc:picChg chg="add mod">
          <ac:chgData name="Peter Kager | ICTRecht" userId="367ac8d1-d565-4c5e-8505-9914ea94d562" providerId="ADAL" clId="{41B46A37-5A57-4497-90A4-AF13CAC71016}" dt="2023-09-18T12:24:55.171" v="95" actId="1076"/>
          <ac:picMkLst>
            <pc:docMk/>
            <pc:sldMk cId="765652593" sldId="386"/>
            <ac:picMk id="12" creationId="{ABA0E952-5589-F9A5-03AC-B575A93D559C}"/>
          </ac:picMkLst>
        </pc:picChg>
        <pc:cxnChg chg="add mod">
          <ac:chgData name="Peter Kager | ICTRecht" userId="367ac8d1-d565-4c5e-8505-9914ea94d562" providerId="ADAL" clId="{41B46A37-5A57-4497-90A4-AF13CAC71016}" dt="2023-09-18T12:24:55.171" v="95" actId="1076"/>
          <ac:cxnSpMkLst>
            <pc:docMk/>
            <pc:sldMk cId="765652593" sldId="386"/>
            <ac:cxnSpMk id="9" creationId="{145BF2BC-2485-75D5-B1AC-EE21D0A2C527}"/>
          </ac:cxnSpMkLst>
        </pc:cxnChg>
        <pc:cxnChg chg="add mod">
          <ac:chgData name="Peter Kager | ICTRecht" userId="367ac8d1-d565-4c5e-8505-9914ea94d562" providerId="ADAL" clId="{41B46A37-5A57-4497-90A4-AF13CAC71016}" dt="2023-09-18T12:24:55.171" v="95" actId="1076"/>
          <ac:cxnSpMkLst>
            <pc:docMk/>
            <pc:sldMk cId="765652593" sldId="386"/>
            <ac:cxnSpMk id="10" creationId="{5F79F6D0-415B-6758-4956-81759CD2F5B0}"/>
          </ac:cxnSpMkLst>
        </pc:cxnChg>
        <pc:cxnChg chg="add mod">
          <ac:chgData name="Peter Kager | ICTRecht" userId="367ac8d1-d565-4c5e-8505-9914ea94d562" providerId="ADAL" clId="{41B46A37-5A57-4497-90A4-AF13CAC71016}" dt="2023-09-18T12:24:55.171" v="95" actId="1076"/>
          <ac:cxnSpMkLst>
            <pc:docMk/>
            <pc:sldMk cId="765652593" sldId="386"/>
            <ac:cxnSpMk id="13" creationId="{DFC688E1-F34D-82CA-815F-CC0B1C0E431E}"/>
          </ac:cxnSpMkLst>
        </pc:cxnChg>
        <pc:cxnChg chg="add mod">
          <ac:chgData name="Peter Kager | ICTRecht" userId="367ac8d1-d565-4c5e-8505-9914ea94d562" providerId="ADAL" clId="{41B46A37-5A57-4497-90A4-AF13CAC71016}" dt="2023-09-18T12:24:55.171" v="95" actId="1076"/>
          <ac:cxnSpMkLst>
            <pc:docMk/>
            <pc:sldMk cId="765652593" sldId="386"/>
            <ac:cxnSpMk id="18" creationId="{4C917D96-9970-6B28-E5D7-5B198B257EDB}"/>
          </ac:cxnSpMkLst>
        </pc:cxnChg>
        <pc:cxnChg chg="add mod">
          <ac:chgData name="Peter Kager | ICTRecht" userId="367ac8d1-d565-4c5e-8505-9914ea94d562" providerId="ADAL" clId="{41B46A37-5A57-4497-90A4-AF13CAC71016}" dt="2023-09-18T12:24:55.171" v="95" actId="1076"/>
          <ac:cxnSpMkLst>
            <pc:docMk/>
            <pc:sldMk cId="765652593" sldId="386"/>
            <ac:cxnSpMk id="19" creationId="{1A7C9D6D-B53A-8C82-4ADA-65C0FE667605}"/>
          </ac:cxnSpMkLst>
        </pc:cxnChg>
        <pc:cxnChg chg="add mod">
          <ac:chgData name="Peter Kager | ICTRecht" userId="367ac8d1-d565-4c5e-8505-9914ea94d562" providerId="ADAL" clId="{41B46A37-5A57-4497-90A4-AF13CAC71016}" dt="2023-09-18T12:24:55.171" v="95" actId="1076"/>
          <ac:cxnSpMkLst>
            <pc:docMk/>
            <pc:sldMk cId="765652593" sldId="386"/>
            <ac:cxnSpMk id="20" creationId="{4846262B-9605-62EE-73C2-3208EE5BB574}"/>
          </ac:cxnSpMkLst>
        </pc:cxnChg>
        <pc:cxnChg chg="add mod">
          <ac:chgData name="Peter Kager | ICTRecht" userId="367ac8d1-d565-4c5e-8505-9914ea94d562" providerId="ADAL" clId="{41B46A37-5A57-4497-90A4-AF13CAC71016}" dt="2023-09-18T12:24:55.171" v="95" actId="1076"/>
          <ac:cxnSpMkLst>
            <pc:docMk/>
            <pc:sldMk cId="765652593" sldId="386"/>
            <ac:cxnSpMk id="21" creationId="{D816731F-F414-66C7-14B3-98D8075A7DC3}"/>
          </ac:cxnSpMkLst>
        </pc:cxnChg>
      </pc:sldChg>
      <pc:sldChg chg="addSp modSp add">
        <pc:chgData name="Peter Kager | ICTRecht" userId="367ac8d1-d565-4c5e-8505-9914ea94d562" providerId="ADAL" clId="{41B46A37-5A57-4497-90A4-AF13CAC71016}" dt="2023-09-18T12:27:29.619" v="122"/>
        <pc:sldMkLst>
          <pc:docMk/>
          <pc:sldMk cId="1128283607" sldId="387"/>
        </pc:sldMkLst>
        <pc:spChg chg="add mod">
          <ac:chgData name="Peter Kager | ICTRecht" userId="367ac8d1-d565-4c5e-8505-9914ea94d562" providerId="ADAL" clId="{41B46A37-5A57-4497-90A4-AF13CAC71016}" dt="2023-09-18T12:27:29.619" v="122"/>
          <ac:spMkLst>
            <pc:docMk/>
            <pc:sldMk cId="1128283607" sldId="387"/>
            <ac:spMk id="2" creationId="{B2342070-B1B8-6E00-F6B8-04D8C8AA5E79}"/>
          </ac:spMkLst>
        </pc:spChg>
        <pc:spChg chg="add mod">
          <ac:chgData name="Peter Kager | ICTRecht" userId="367ac8d1-d565-4c5e-8505-9914ea94d562" providerId="ADAL" clId="{41B46A37-5A57-4497-90A4-AF13CAC71016}" dt="2023-09-18T12:27:29.619" v="122"/>
          <ac:spMkLst>
            <pc:docMk/>
            <pc:sldMk cId="1128283607" sldId="387"/>
            <ac:spMk id="3" creationId="{FDBB0DB9-A454-3D6B-D96C-784BDF96420A}"/>
          </ac:spMkLst>
        </pc:spChg>
        <pc:spChg chg="add mod">
          <ac:chgData name="Peter Kager | ICTRecht" userId="367ac8d1-d565-4c5e-8505-9914ea94d562" providerId="ADAL" clId="{41B46A37-5A57-4497-90A4-AF13CAC71016}" dt="2023-09-18T12:27:29.619" v="122"/>
          <ac:spMkLst>
            <pc:docMk/>
            <pc:sldMk cId="1128283607" sldId="387"/>
            <ac:spMk id="5" creationId="{A319778F-E1F0-FEB1-8DDE-D86C8048E63E}"/>
          </ac:spMkLst>
        </pc:spChg>
        <pc:picChg chg="add mod">
          <ac:chgData name="Peter Kager | ICTRecht" userId="367ac8d1-d565-4c5e-8505-9914ea94d562" providerId="ADAL" clId="{41B46A37-5A57-4497-90A4-AF13CAC71016}" dt="2023-09-18T12:27:29.619" v="122"/>
          <ac:picMkLst>
            <pc:docMk/>
            <pc:sldMk cId="1128283607" sldId="387"/>
            <ac:picMk id="6" creationId="{1E0423B0-3B8E-6CE5-B4E2-FB5B3E897269}"/>
          </ac:picMkLst>
        </pc:picChg>
      </pc:sldChg>
      <pc:sldChg chg="addSp modSp add mod">
        <pc:chgData name="Peter Kager | ICTRecht" userId="367ac8d1-d565-4c5e-8505-9914ea94d562" providerId="ADAL" clId="{41B46A37-5A57-4497-90A4-AF13CAC71016}" dt="2023-09-18T12:27:20.844" v="121" actId="207"/>
        <pc:sldMkLst>
          <pc:docMk/>
          <pc:sldMk cId="3304111886" sldId="388"/>
        </pc:sldMkLst>
        <pc:spChg chg="add mod">
          <ac:chgData name="Peter Kager | ICTRecht" userId="367ac8d1-d565-4c5e-8505-9914ea94d562" providerId="ADAL" clId="{41B46A37-5A57-4497-90A4-AF13CAC71016}" dt="2023-09-18T12:27:20.844" v="121" actId="207"/>
          <ac:spMkLst>
            <pc:docMk/>
            <pc:sldMk cId="3304111886" sldId="388"/>
            <ac:spMk id="2" creationId="{FAD521D0-7A89-8A7A-1000-E8EBC13C082E}"/>
          </ac:spMkLst>
        </pc:spChg>
        <pc:spChg chg="add mod">
          <ac:chgData name="Peter Kager | ICTRecht" userId="367ac8d1-d565-4c5e-8505-9914ea94d562" providerId="ADAL" clId="{41B46A37-5A57-4497-90A4-AF13CAC71016}" dt="2023-09-18T12:27:17.014" v="120" actId="14100"/>
          <ac:spMkLst>
            <pc:docMk/>
            <pc:sldMk cId="3304111886" sldId="388"/>
            <ac:spMk id="3" creationId="{56A54B83-E381-37CE-F62E-FCF25818B59C}"/>
          </ac:spMkLst>
        </pc:spChg>
        <pc:picChg chg="add mod">
          <ac:chgData name="Peter Kager | ICTRecht" userId="367ac8d1-d565-4c5e-8505-9914ea94d562" providerId="ADAL" clId="{41B46A37-5A57-4497-90A4-AF13CAC71016}" dt="2023-09-18T12:27:17.014" v="120" actId="14100"/>
          <ac:picMkLst>
            <pc:docMk/>
            <pc:sldMk cId="3304111886" sldId="388"/>
            <ac:picMk id="5" creationId="{7AB2F404-67BC-1DD2-10B9-61D56CC22947}"/>
          </ac:picMkLst>
        </pc:picChg>
      </pc:sldChg>
      <pc:sldChg chg="addSp modSp add">
        <pc:chgData name="Peter Kager | ICTRecht" userId="367ac8d1-d565-4c5e-8505-9914ea94d562" providerId="ADAL" clId="{41B46A37-5A57-4497-90A4-AF13CAC71016}" dt="2023-09-18T12:27:37.535" v="123"/>
        <pc:sldMkLst>
          <pc:docMk/>
          <pc:sldMk cId="1540376468" sldId="389"/>
        </pc:sldMkLst>
        <pc:spChg chg="add mod">
          <ac:chgData name="Peter Kager | ICTRecht" userId="367ac8d1-d565-4c5e-8505-9914ea94d562" providerId="ADAL" clId="{41B46A37-5A57-4497-90A4-AF13CAC71016}" dt="2023-09-18T12:27:37.535" v="123"/>
          <ac:spMkLst>
            <pc:docMk/>
            <pc:sldMk cId="1540376468" sldId="389"/>
            <ac:spMk id="2" creationId="{DFC02B1B-3709-BF6E-57EB-E1884CAF44D2}"/>
          </ac:spMkLst>
        </pc:spChg>
        <pc:spChg chg="add mod">
          <ac:chgData name="Peter Kager | ICTRecht" userId="367ac8d1-d565-4c5e-8505-9914ea94d562" providerId="ADAL" clId="{41B46A37-5A57-4497-90A4-AF13CAC71016}" dt="2023-09-18T12:27:37.535" v="123"/>
          <ac:spMkLst>
            <pc:docMk/>
            <pc:sldMk cId="1540376468" sldId="389"/>
            <ac:spMk id="3" creationId="{50EAE303-72B4-7987-F4A1-72B1BF31BCC9}"/>
          </ac:spMkLst>
        </pc:spChg>
        <pc:spChg chg="add mod">
          <ac:chgData name="Peter Kager | ICTRecht" userId="367ac8d1-d565-4c5e-8505-9914ea94d562" providerId="ADAL" clId="{41B46A37-5A57-4497-90A4-AF13CAC71016}" dt="2023-09-18T12:27:37.535" v="123"/>
          <ac:spMkLst>
            <pc:docMk/>
            <pc:sldMk cId="1540376468" sldId="389"/>
            <ac:spMk id="5" creationId="{8C983994-3CDB-9CED-0AB9-9D6229D0ED12}"/>
          </ac:spMkLst>
        </pc:spChg>
        <pc:picChg chg="add mod">
          <ac:chgData name="Peter Kager | ICTRecht" userId="367ac8d1-d565-4c5e-8505-9914ea94d562" providerId="ADAL" clId="{41B46A37-5A57-4497-90A4-AF13CAC71016}" dt="2023-09-18T12:27:37.535" v="123"/>
          <ac:picMkLst>
            <pc:docMk/>
            <pc:sldMk cId="1540376468" sldId="389"/>
            <ac:picMk id="6" creationId="{EE654420-CD20-BFDE-0031-A58036C23D01}"/>
          </ac:picMkLst>
        </pc:picChg>
      </pc:sldChg>
      <pc:sldChg chg="addSp modSp add">
        <pc:chgData name="Peter Kager | ICTRecht" userId="367ac8d1-d565-4c5e-8505-9914ea94d562" providerId="ADAL" clId="{41B46A37-5A57-4497-90A4-AF13CAC71016}" dt="2023-09-18T12:27:52.997" v="126"/>
        <pc:sldMkLst>
          <pc:docMk/>
          <pc:sldMk cId="2137552214" sldId="390"/>
        </pc:sldMkLst>
        <pc:picChg chg="add mod">
          <ac:chgData name="Peter Kager | ICTRecht" userId="367ac8d1-d565-4c5e-8505-9914ea94d562" providerId="ADAL" clId="{41B46A37-5A57-4497-90A4-AF13CAC71016}" dt="2023-09-18T12:27:52.997" v="126"/>
          <ac:picMkLst>
            <pc:docMk/>
            <pc:sldMk cId="2137552214" sldId="390"/>
            <ac:picMk id="2" creationId="{1CCCCDF4-2F7E-CC96-D05C-963F2DDA95AB}"/>
          </ac:picMkLst>
        </pc:picChg>
      </pc:sldChg>
      <pc:sldChg chg="addSp modSp add modAnim">
        <pc:chgData name="Peter Kager | ICTRecht" userId="367ac8d1-d565-4c5e-8505-9914ea94d562" providerId="ADAL" clId="{41B46A37-5A57-4497-90A4-AF13CAC71016}" dt="2023-09-18T12:37:02.715" v="274" actId="20577"/>
        <pc:sldMkLst>
          <pc:docMk/>
          <pc:sldMk cId="1713133013" sldId="391"/>
        </pc:sldMkLst>
        <pc:spChg chg="add mod">
          <ac:chgData name="Peter Kager | ICTRecht" userId="367ac8d1-d565-4c5e-8505-9914ea94d562" providerId="ADAL" clId="{41B46A37-5A57-4497-90A4-AF13CAC71016}" dt="2023-09-18T12:28:07.120" v="132"/>
          <ac:spMkLst>
            <pc:docMk/>
            <pc:sldMk cId="1713133013" sldId="391"/>
            <ac:spMk id="2" creationId="{92126797-BCDF-331F-EF09-893A8A95A915}"/>
          </ac:spMkLst>
        </pc:spChg>
        <pc:spChg chg="add mod">
          <ac:chgData name="Peter Kager | ICTRecht" userId="367ac8d1-d565-4c5e-8505-9914ea94d562" providerId="ADAL" clId="{41B46A37-5A57-4497-90A4-AF13CAC71016}" dt="2023-09-18T12:37:02.715" v="274" actId="20577"/>
          <ac:spMkLst>
            <pc:docMk/>
            <pc:sldMk cId="1713133013" sldId="391"/>
            <ac:spMk id="3" creationId="{95BCD91D-CCDF-4024-6B7B-A54C36752DCA}"/>
          </ac:spMkLst>
        </pc:spChg>
        <pc:spChg chg="add mod">
          <ac:chgData name="Peter Kager | ICTRecht" userId="367ac8d1-d565-4c5e-8505-9914ea94d562" providerId="ADAL" clId="{41B46A37-5A57-4497-90A4-AF13CAC71016}" dt="2023-09-18T12:28:07.120" v="132"/>
          <ac:spMkLst>
            <pc:docMk/>
            <pc:sldMk cId="1713133013" sldId="391"/>
            <ac:spMk id="5" creationId="{14427DA6-D65C-CBBA-EFAE-8285EA3622CE}"/>
          </ac:spMkLst>
        </pc:spChg>
        <pc:picChg chg="add mod">
          <ac:chgData name="Peter Kager | ICTRecht" userId="367ac8d1-d565-4c5e-8505-9914ea94d562" providerId="ADAL" clId="{41B46A37-5A57-4497-90A4-AF13CAC71016}" dt="2023-09-18T12:28:07.120" v="132"/>
          <ac:picMkLst>
            <pc:docMk/>
            <pc:sldMk cId="1713133013" sldId="391"/>
            <ac:picMk id="6" creationId="{0C5D4111-4222-0736-8E58-5E4A93AB6816}"/>
          </ac:picMkLst>
        </pc:picChg>
      </pc:sldChg>
      <pc:sldChg chg="addSp modSp add mod">
        <pc:chgData name="Peter Kager | ICTRecht" userId="367ac8d1-d565-4c5e-8505-9914ea94d562" providerId="ADAL" clId="{41B46A37-5A57-4497-90A4-AF13CAC71016}" dt="2023-09-18T12:29:13.939" v="194" actId="108"/>
        <pc:sldMkLst>
          <pc:docMk/>
          <pc:sldMk cId="1301789401" sldId="392"/>
        </pc:sldMkLst>
        <pc:spChg chg="add mod">
          <ac:chgData name="Peter Kager | ICTRecht" userId="367ac8d1-d565-4c5e-8505-9914ea94d562" providerId="ADAL" clId="{41B46A37-5A57-4497-90A4-AF13CAC71016}" dt="2023-09-18T12:28:54.238" v="161" actId="20577"/>
          <ac:spMkLst>
            <pc:docMk/>
            <pc:sldMk cId="1301789401" sldId="392"/>
            <ac:spMk id="2" creationId="{00940DC0-5056-FA8F-1313-0DBF19F42CCB}"/>
          </ac:spMkLst>
        </pc:spChg>
        <pc:spChg chg="add mod">
          <ac:chgData name="Peter Kager | ICTRecht" userId="367ac8d1-d565-4c5e-8505-9914ea94d562" providerId="ADAL" clId="{41B46A37-5A57-4497-90A4-AF13CAC71016}" dt="2023-09-18T12:28:14.422" v="133"/>
          <ac:spMkLst>
            <pc:docMk/>
            <pc:sldMk cId="1301789401" sldId="392"/>
            <ac:spMk id="3" creationId="{8CD7D7B1-DB6D-442D-23A3-9506E9D53206}"/>
          </ac:spMkLst>
        </pc:spChg>
        <pc:spChg chg="add mod">
          <ac:chgData name="Peter Kager | ICTRecht" userId="367ac8d1-d565-4c5e-8505-9914ea94d562" providerId="ADAL" clId="{41B46A37-5A57-4497-90A4-AF13CAC71016}" dt="2023-09-18T12:29:13.939" v="194" actId="108"/>
          <ac:spMkLst>
            <pc:docMk/>
            <pc:sldMk cId="1301789401" sldId="392"/>
            <ac:spMk id="5" creationId="{490DED0A-34AB-73E3-A8C8-91E00D6918F6}"/>
          </ac:spMkLst>
        </pc:spChg>
        <pc:spChg chg="add mod">
          <ac:chgData name="Peter Kager | ICTRecht" userId="367ac8d1-d565-4c5e-8505-9914ea94d562" providerId="ADAL" clId="{41B46A37-5A57-4497-90A4-AF13CAC71016}" dt="2023-09-18T12:28:14.422" v="133"/>
          <ac:spMkLst>
            <pc:docMk/>
            <pc:sldMk cId="1301789401" sldId="392"/>
            <ac:spMk id="6" creationId="{C5604D05-7C43-03BC-533B-EF9CC4CCDC61}"/>
          </ac:spMkLst>
        </pc:spChg>
      </pc:sldChg>
      <pc:sldChg chg="addSp modSp add mod">
        <pc:chgData name="Peter Kager | ICTRecht" userId="367ac8d1-d565-4c5e-8505-9914ea94d562" providerId="ADAL" clId="{41B46A37-5A57-4497-90A4-AF13CAC71016}" dt="2023-09-18T12:33:02.174" v="227" actId="1076"/>
        <pc:sldMkLst>
          <pc:docMk/>
          <pc:sldMk cId="2592062740" sldId="393"/>
        </pc:sldMkLst>
        <pc:spChg chg="add mod">
          <ac:chgData name="Peter Kager | ICTRecht" userId="367ac8d1-d565-4c5e-8505-9914ea94d562" providerId="ADAL" clId="{41B46A37-5A57-4497-90A4-AF13CAC71016}" dt="2023-09-18T12:30:39.699" v="208" actId="1076"/>
          <ac:spMkLst>
            <pc:docMk/>
            <pc:sldMk cId="2592062740" sldId="393"/>
            <ac:spMk id="2" creationId="{DB530324-3FD3-C859-55E7-851910C57717}"/>
          </ac:spMkLst>
        </pc:spChg>
        <pc:spChg chg="add mod">
          <ac:chgData name="Peter Kager | ICTRecht" userId="367ac8d1-d565-4c5e-8505-9914ea94d562" providerId="ADAL" clId="{41B46A37-5A57-4497-90A4-AF13CAC71016}" dt="2023-09-18T12:30:44.285" v="209" actId="1076"/>
          <ac:spMkLst>
            <pc:docMk/>
            <pc:sldMk cId="2592062740" sldId="393"/>
            <ac:spMk id="3" creationId="{C29D5092-2AB2-8486-8399-65E82FB30359}"/>
          </ac:spMkLst>
        </pc:spChg>
        <pc:spChg chg="add mod">
          <ac:chgData name="Peter Kager | ICTRecht" userId="367ac8d1-d565-4c5e-8505-9914ea94d562" providerId="ADAL" clId="{41B46A37-5A57-4497-90A4-AF13CAC71016}" dt="2023-09-18T12:30:36.281" v="207" actId="1076"/>
          <ac:spMkLst>
            <pc:docMk/>
            <pc:sldMk cId="2592062740" sldId="393"/>
            <ac:spMk id="5" creationId="{F20D3A31-C434-3FBF-0CE6-1C2B4D4EE944}"/>
          </ac:spMkLst>
        </pc:spChg>
        <pc:spChg chg="add mod">
          <ac:chgData name="Peter Kager | ICTRecht" userId="367ac8d1-d565-4c5e-8505-9914ea94d562" providerId="ADAL" clId="{41B46A37-5A57-4497-90A4-AF13CAC71016}" dt="2023-09-18T12:30:53.350" v="213" actId="1076"/>
          <ac:spMkLst>
            <pc:docMk/>
            <pc:sldMk cId="2592062740" sldId="393"/>
            <ac:spMk id="6" creationId="{D8D91A2A-A72D-F839-53A6-1BBEB49C836B}"/>
          </ac:spMkLst>
        </pc:spChg>
        <pc:spChg chg="add mod">
          <ac:chgData name="Peter Kager | ICTRecht" userId="367ac8d1-d565-4c5e-8505-9914ea94d562" providerId="ADAL" clId="{41B46A37-5A57-4497-90A4-AF13CAC71016}" dt="2023-09-18T12:31:02.163" v="216" actId="1076"/>
          <ac:spMkLst>
            <pc:docMk/>
            <pc:sldMk cId="2592062740" sldId="393"/>
            <ac:spMk id="7" creationId="{AB25D11C-7C2A-D318-C507-B4A7C0C86CA1}"/>
          </ac:spMkLst>
        </pc:spChg>
        <pc:spChg chg="add mod">
          <ac:chgData name="Peter Kager | ICTRecht" userId="367ac8d1-d565-4c5e-8505-9914ea94d562" providerId="ADAL" clId="{41B46A37-5A57-4497-90A4-AF13CAC71016}" dt="2023-09-18T12:30:56.278" v="214" actId="1076"/>
          <ac:spMkLst>
            <pc:docMk/>
            <pc:sldMk cId="2592062740" sldId="393"/>
            <ac:spMk id="8" creationId="{90D2461C-07DA-9442-BA31-D5800521735F}"/>
          </ac:spMkLst>
        </pc:spChg>
        <pc:spChg chg="add mod">
          <ac:chgData name="Peter Kager | ICTRecht" userId="367ac8d1-d565-4c5e-8505-9914ea94d562" providerId="ADAL" clId="{41B46A37-5A57-4497-90A4-AF13CAC71016}" dt="2023-09-18T12:30:01.729" v="197" actId="1076"/>
          <ac:spMkLst>
            <pc:docMk/>
            <pc:sldMk cId="2592062740" sldId="393"/>
            <ac:spMk id="9" creationId="{16036350-D23E-A59F-5932-8AEC93974CD9}"/>
          </ac:spMkLst>
        </pc:spChg>
        <pc:spChg chg="add mod">
          <ac:chgData name="Peter Kager | ICTRecht" userId="367ac8d1-d565-4c5e-8505-9914ea94d562" providerId="ADAL" clId="{41B46A37-5A57-4497-90A4-AF13CAC71016}" dt="2023-09-18T12:32:52.097" v="225" actId="20577"/>
          <ac:spMkLst>
            <pc:docMk/>
            <pc:sldMk cId="2592062740" sldId="393"/>
            <ac:spMk id="17" creationId="{7BEB6879-2045-F767-FD63-A6DE70CEC77C}"/>
          </ac:spMkLst>
        </pc:spChg>
        <pc:spChg chg="add mod">
          <ac:chgData name="Peter Kager | ICTRecht" userId="367ac8d1-d565-4c5e-8505-9914ea94d562" providerId="ADAL" clId="{41B46A37-5A57-4497-90A4-AF13CAC71016}" dt="2023-09-18T12:33:02.174" v="227" actId="1076"/>
          <ac:spMkLst>
            <pc:docMk/>
            <pc:sldMk cId="2592062740" sldId="393"/>
            <ac:spMk id="18" creationId="{0B5FB9E7-5C28-8991-11D1-F83DEE47A101}"/>
          </ac:spMkLst>
        </pc:spChg>
        <pc:picChg chg="add mod">
          <ac:chgData name="Peter Kager | ICTRecht" userId="367ac8d1-d565-4c5e-8505-9914ea94d562" providerId="ADAL" clId="{41B46A37-5A57-4497-90A4-AF13CAC71016}" dt="2023-09-18T12:30:33.583" v="206" actId="1076"/>
          <ac:picMkLst>
            <pc:docMk/>
            <pc:sldMk cId="2592062740" sldId="393"/>
            <ac:picMk id="10" creationId="{067A2A4E-3E15-2B0B-C45B-2D19CED47897}"/>
          </ac:picMkLst>
        </pc:picChg>
        <pc:picChg chg="add mod">
          <ac:chgData name="Peter Kager | ICTRecht" userId="367ac8d1-d565-4c5e-8505-9914ea94d562" providerId="ADAL" clId="{41B46A37-5A57-4497-90A4-AF13CAC71016}" dt="2023-09-18T12:29:57.407" v="196" actId="27636"/>
          <ac:picMkLst>
            <pc:docMk/>
            <pc:sldMk cId="2592062740" sldId="393"/>
            <ac:picMk id="11" creationId="{7F1FDB5C-975B-DC83-A349-5E89D78FEA5D}"/>
          </ac:picMkLst>
        </pc:picChg>
        <pc:picChg chg="add mod">
          <ac:chgData name="Peter Kager | ICTRecht" userId="367ac8d1-d565-4c5e-8505-9914ea94d562" providerId="ADAL" clId="{41B46A37-5A57-4497-90A4-AF13CAC71016}" dt="2023-09-18T12:30:48.721" v="211" actId="1076"/>
          <ac:picMkLst>
            <pc:docMk/>
            <pc:sldMk cId="2592062740" sldId="393"/>
            <ac:picMk id="12" creationId="{1EF86436-DD3A-F8BD-3403-51B8844A8239}"/>
          </ac:picMkLst>
        </pc:picChg>
        <pc:picChg chg="add mod">
          <ac:chgData name="Peter Kager | ICTRecht" userId="367ac8d1-d565-4c5e-8505-9914ea94d562" providerId="ADAL" clId="{41B46A37-5A57-4497-90A4-AF13CAC71016}" dt="2023-09-18T12:30:57.856" v="215" actId="1076"/>
          <ac:picMkLst>
            <pc:docMk/>
            <pc:sldMk cId="2592062740" sldId="393"/>
            <ac:picMk id="13" creationId="{E538441C-49DE-72B6-5231-1D6D75CC91DF}"/>
          </ac:picMkLst>
        </pc:picChg>
        <pc:picChg chg="add mod">
          <ac:chgData name="Peter Kager | ICTRecht" userId="367ac8d1-d565-4c5e-8505-9914ea94d562" providerId="ADAL" clId="{41B46A37-5A57-4497-90A4-AF13CAC71016}" dt="2023-09-18T12:29:57.407" v="196" actId="27636"/>
          <ac:picMkLst>
            <pc:docMk/>
            <pc:sldMk cId="2592062740" sldId="393"/>
            <ac:picMk id="14" creationId="{C2537D94-199D-F2D2-FA8A-C3F80B5F33DC}"/>
          </ac:picMkLst>
        </pc:picChg>
        <pc:picChg chg="add mod">
          <ac:chgData name="Peter Kager | ICTRecht" userId="367ac8d1-d565-4c5e-8505-9914ea94d562" providerId="ADAL" clId="{41B46A37-5A57-4497-90A4-AF13CAC71016}" dt="2023-09-18T12:32:30.817" v="219" actId="1076"/>
          <ac:picMkLst>
            <pc:docMk/>
            <pc:sldMk cId="2592062740" sldId="393"/>
            <ac:picMk id="16" creationId="{005A1767-ADB3-EF98-7CD3-BDBD616327AE}"/>
          </ac:picMkLst>
        </pc:picChg>
      </pc:sldChg>
      <pc:sldChg chg="addSp modSp add mod">
        <pc:chgData name="Peter Kager | ICTRecht" userId="367ac8d1-d565-4c5e-8505-9914ea94d562" providerId="ADAL" clId="{41B46A37-5A57-4497-90A4-AF13CAC71016}" dt="2023-09-18T12:37:14.656" v="276" actId="403"/>
        <pc:sldMkLst>
          <pc:docMk/>
          <pc:sldMk cId="1969034066" sldId="394"/>
        </pc:sldMkLst>
        <pc:spChg chg="add mod">
          <ac:chgData name="Peter Kager | ICTRecht" userId="367ac8d1-d565-4c5e-8505-9914ea94d562" providerId="ADAL" clId="{41B46A37-5A57-4497-90A4-AF13CAC71016}" dt="2023-09-18T12:33:32.729" v="229"/>
          <ac:spMkLst>
            <pc:docMk/>
            <pc:sldMk cId="1969034066" sldId="394"/>
            <ac:spMk id="2" creationId="{C6A6AA3F-7041-5161-2409-2CEA5AC6B411}"/>
          </ac:spMkLst>
        </pc:spChg>
        <pc:spChg chg="add mod">
          <ac:chgData name="Peter Kager | ICTRecht" userId="367ac8d1-d565-4c5e-8505-9914ea94d562" providerId="ADAL" clId="{41B46A37-5A57-4497-90A4-AF13CAC71016}" dt="2023-09-18T12:37:14.656" v="276" actId="403"/>
          <ac:spMkLst>
            <pc:docMk/>
            <pc:sldMk cId="1969034066" sldId="394"/>
            <ac:spMk id="3" creationId="{94D5AFFC-D9F6-3787-E397-C624F789A9F8}"/>
          </ac:spMkLst>
        </pc:spChg>
        <pc:spChg chg="add mod">
          <ac:chgData name="Peter Kager | ICTRecht" userId="367ac8d1-d565-4c5e-8505-9914ea94d562" providerId="ADAL" clId="{41B46A37-5A57-4497-90A4-AF13CAC71016}" dt="2023-09-18T12:33:32.729" v="229"/>
          <ac:spMkLst>
            <pc:docMk/>
            <pc:sldMk cId="1969034066" sldId="394"/>
            <ac:spMk id="5" creationId="{9F37CA97-76C6-A408-A9A0-6CA4BFB5680A}"/>
          </ac:spMkLst>
        </pc:spChg>
        <pc:picChg chg="add mod">
          <ac:chgData name="Peter Kager | ICTRecht" userId="367ac8d1-d565-4c5e-8505-9914ea94d562" providerId="ADAL" clId="{41B46A37-5A57-4497-90A4-AF13CAC71016}" dt="2023-09-18T12:33:32.729" v="229"/>
          <ac:picMkLst>
            <pc:docMk/>
            <pc:sldMk cId="1969034066" sldId="394"/>
            <ac:picMk id="6" creationId="{80E91240-7515-3B8C-8C9E-386AAACA4247}"/>
          </ac:picMkLst>
        </pc:picChg>
      </pc:sldChg>
      <pc:sldChg chg="addSp modSp add">
        <pc:chgData name="Peter Kager | ICTRecht" userId="367ac8d1-d565-4c5e-8505-9914ea94d562" providerId="ADAL" clId="{41B46A37-5A57-4497-90A4-AF13CAC71016}" dt="2023-09-18T12:33:41.247" v="230"/>
        <pc:sldMkLst>
          <pc:docMk/>
          <pc:sldMk cId="3480497802" sldId="395"/>
        </pc:sldMkLst>
        <pc:spChg chg="add mod">
          <ac:chgData name="Peter Kager | ICTRecht" userId="367ac8d1-d565-4c5e-8505-9914ea94d562" providerId="ADAL" clId="{41B46A37-5A57-4497-90A4-AF13CAC71016}" dt="2023-09-18T12:33:41.247" v="230"/>
          <ac:spMkLst>
            <pc:docMk/>
            <pc:sldMk cId="3480497802" sldId="395"/>
            <ac:spMk id="2" creationId="{ED9A0E15-283C-3DB3-3707-95EEBF8FA565}"/>
          </ac:spMkLst>
        </pc:spChg>
        <pc:spChg chg="add mod">
          <ac:chgData name="Peter Kager | ICTRecht" userId="367ac8d1-d565-4c5e-8505-9914ea94d562" providerId="ADAL" clId="{41B46A37-5A57-4497-90A4-AF13CAC71016}" dt="2023-09-18T12:33:41.247" v="230"/>
          <ac:spMkLst>
            <pc:docMk/>
            <pc:sldMk cId="3480497802" sldId="395"/>
            <ac:spMk id="3" creationId="{26D6999E-2B16-0BE6-4C29-5DC771305C53}"/>
          </ac:spMkLst>
        </pc:spChg>
        <pc:spChg chg="add mod">
          <ac:chgData name="Peter Kager | ICTRecht" userId="367ac8d1-d565-4c5e-8505-9914ea94d562" providerId="ADAL" clId="{41B46A37-5A57-4497-90A4-AF13CAC71016}" dt="2023-09-18T12:33:41.247" v="230"/>
          <ac:spMkLst>
            <pc:docMk/>
            <pc:sldMk cId="3480497802" sldId="395"/>
            <ac:spMk id="6" creationId="{04899ABA-F5BA-75ED-FC32-3773B887B671}"/>
          </ac:spMkLst>
        </pc:spChg>
        <pc:graphicFrameChg chg="add mod">
          <ac:chgData name="Peter Kager | ICTRecht" userId="367ac8d1-d565-4c5e-8505-9914ea94d562" providerId="ADAL" clId="{41B46A37-5A57-4497-90A4-AF13CAC71016}" dt="2023-09-18T12:33:41.247" v="230"/>
          <ac:graphicFrameMkLst>
            <pc:docMk/>
            <pc:sldMk cId="3480497802" sldId="395"/>
            <ac:graphicFrameMk id="5" creationId="{4EB5534D-E5C1-712A-E590-4E7B61735E27}"/>
          </ac:graphicFrameMkLst>
        </pc:graphicFrameChg>
      </pc:sldChg>
      <pc:sldChg chg="addSp delSp modSp add mod">
        <pc:chgData name="Peter Kager | ICTRecht" userId="367ac8d1-d565-4c5e-8505-9914ea94d562" providerId="ADAL" clId="{41B46A37-5A57-4497-90A4-AF13CAC71016}" dt="2023-09-18T12:35:57.727" v="257" actId="1076"/>
        <pc:sldMkLst>
          <pc:docMk/>
          <pc:sldMk cId="2189430083" sldId="396"/>
        </pc:sldMkLst>
        <pc:spChg chg="add mod">
          <ac:chgData name="Peter Kager | ICTRecht" userId="367ac8d1-d565-4c5e-8505-9914ea94d562" providerId="ADAL" clId="{41B46A37-5A57-4497-90A4-AF13CAC71016}" dt="2023-09-18T12:34:05.445" v="248" actId="20577"/>
          <ac:spMkLst>
            <pc:docMk/>
            <pc:sldMk cId="2189430083" sldId="396"/>
            <ac:spMk id="2" creationId="{34714490-1086-E880-0A60-246BD29B797F}"/>
          </ac:spMkLst>
        </pc:spChg>
        <pc:picChg chg="add del mod">
          <ac:chgData name="Peter Kager | ICTRecht" userId="367ac8d1-d565-4c5e-8505-9914ea94d562" providerId="ADAL" clId="{41B46A37-5A57-4497-90A4-AF13CAC71016}" dt="2023-09-18T12:35:52.784" v="253" actId="478"/>
          <ac:picMkLst>
            <pc:docMk/>
            <pc:sldMk cId="2189430083" sldId="396"/>
            <ac:picMk id="5" creationId="{CBDD6651-AC18-4C92-A146-FD953C3437B0}"/>
          </ac:picMkLst>
        </pc:picChg>
        <pc:picChg chg="add mod">
          <ac:chgData name="Peter Kager | ICTRecht" userId="367ac8d1-d565-4c5e-8505-9914ea94d562" providerId="ADAL" clId="{41B46A37-5A57-4497-90A4-AF13CAC71016}" dt="2023-09-18T12:35:57.727" v="257" actId="1076"/>
          <ac:picMkLst>
            <pc:docMk/>
            <pc:sldMk cId="2189430083" sldId="396"/>
            <ac:picMk id="7" creationId="{AA9D3DA5-B546-070C-0E81-C76ABC9641AA}"/>
          </ac:picMkLst>
        </pc:picChg>
      </pc:sldChg>
      <pc:sldChg chg="addSp modSp add">
        <pc:chgData name="Peter Kager | ICTRecht" userId="367ac8d1-d565-4c5e-8505-9914ea94d562" providerId="ADAL" clId="{41B46A37-5A57-4497-90A4-AF13CAC71016}" dt="2023-09-18T12:36:08.828" v="258"/>
        <pc:sldMkLst>
          <pc:docMk/>
          <pc:sldMk cId="32663104" sldId="397"/>
        </pc:sldMkLst>
        <pc:spChg chg="add mod">
          <ac:chgData name="Peter Kager | ICTRecht" userId="367ac8d1-d565-4c5e-8505-9914ea94d562" providerId="ADAL" clId="{41B46A37-5A57-4497-90A4-AF13CAC71016}" dt="2023-09-18T12:36:08.828" v="258"/>
          <ac:spMkLst>
            <pc:docMk/>
            <pc:sldMk cId="32663104" sldId="397"/>
            <ac:spMk id="2" creationId="{9845751C-097A-B7DE-3F63-8CF4383BE099}"/>
          </ac:spMkLst>
        </pc:spChg>
        <pc:spChg chg="add mod">
          <ac:chgData name="Peter Kager | ICTRecht" userId="367ac8d1-d565-4c5e-8505-9914ea94d562" providerId="ADAL" clId="{41B46A37-5A57-4497-90A4-AF13CAC71016}" dt="2023-09-18T12:36:08.828" v="258"/>
          <ac:spMkLst>
            <pc:docMk/>
            <pc:sldMk cId="32663104" sldId="397"/>
            <ac:spMk id="3" creationId="{DF836FB3-54A8-EA8A-4C68-6DCC2B774A59}"/>
          </ac:spMkLst>
        </pc:spChg>
        <pc:spChg chg="add mod">
          <ac:chgData name="Peter Kager | ICTRecht" userId="367ac8d1-d565-4c5e-8505-9914ea94d562" providerId="ADAL" clId="{41B46A37-5A57-4497-90A4-AF13CAC71016}" dt="2023-09-18T12:36:08.828" v="258"/>
          <ac:spMkLst>
            <pc:docMk/>
            <pc:sldMk cId="32663104" sldId="397"/>
            <ac:spMk id="6" creationId="{F31AEEF3-A349-EEB6-C888-B90365D4AFB6}"/>
          </ac:spMkLst>
        </pc:spChg>
        <pc:picChg chg="add mod">
          <ac:chgData name="Peter Kager | ICTRecht" userId="367ac8d1-d565-4c5e-8505-9914ea94d562" providerId="ADAL" clId="{41B46A37-5A57-4497-90A4-AF13CAC71016}" dt="2023-09-18T12:36:08.828" v="258"/>
          <ac:picMkLst>
            <pc:docMk/>
            <pc:sldMk cId="32663104" sldId="397"/>
            <ac:picMk id="5" creationId="{D14F3790-9C9E-DF6D-4F37-EF7A24053F49}"/>
          </ac:picMkLst>
        </pc:picChg>
      </pc:sldChg>
      <pc:sldChg chg="addSp modSp add mod">
        <pc:chgData name="Peter Kager | ICTRecht" userId="367ac8d1-d565-4c5e-8505-9914ea94d562" providerId="ADAL" clId="{41B46A37-5A57-4497-90A4-AF13CAC71016}" dt="2023-09-18T12:36:29.821" v="261" actId="167"/>
        <pc:sldMkLst>
          <pc:docMk/>
          <pc:sldMk cId="1921656251" sldId="398"/>
        </pc:sldMkLst>
        <pc:spChg chg="add mod">
          <ac:chgData name="Peter Kager | ICTRecht" userId="367ac8d1-d565-4c5e-8505-9914ea94d562" providerId="ADAL" clId="{41B46A37-5A57-4497-90A4-AF13CAC71016}" dt="2023-09-18T12:36:19.571" v="259"/>
          <ac:spMkLst>
            <pc:docMk/>
            <pc:sldMk cId="1921656251" sldId="398"/>
            <ac:spMk id="2" creationId="{71E3D05B-2B9C-C377-4F98-07BB9780960F}"/>
          </ac:spMkLst>
        </pc:spChg>
        <pc:spChg chg="add mod">
          <ac:chgData name="Peter Kager | ICTRecht" userId="367ac8d1-d565-4c5e-8505-9914ea94d562" providerId="ADAL" clId="{41B46A37-5A57-4497-90A4-AF13CAC71016}" dt="2023-09-18T12:36:19.571" v="259"/>
          <ac:spMkLst>
            <pc:docMk/>
            <pc:sldMk cId="1921656251" sldId="398"/>
            <ac:spMk id="3" creationId="{037115BA-69B4-4E32-B4AD-31425CD08C31}"/>
          </ac:spMkLst>
        </pc:spChg>
        <pc:spChg chg="add mod">
          <ac:chgData name="Peter Kager | ICTRecht" userId="367ac8d1-d565-4c5e-8505-9914ea94d562" providerId="ADAL" clId="{41B46A37-5A57-4497-90A4-AF13CAC71016}" dt="2023-09-18T12:36:19.571" v="259"/>
          <ac:spMkLst>
            <pc:docMk/>
            <pc:sldMk cId="1921656251" sldId="398"/>
            <ac:spMk id="5" creationId="{7555B486-0559-2D88-08FD-69277C04337A}"/>
          </ac:spMkLst>
        </pc:spChg>
        <pc:spChg chg="add mod">
          <ac:chgData name="Peter Kager | ICTRecht" userId="367ac8d1-d565-4c5e-8505-9914ea94d562" providerId="ADAL" clId="{41B46A37-5A57-4497-90A4-AF13CAC71016}" dt="2023-09-18T12:36:19.571" v="259"/>
          <ac:spMkLst>
            <pc:docMk/>
            <pc:sldMk cId="1921656251" sldId="398"/>
            <ac:spMk id="6" creationId="{4F2B7C2D-83E6-F80A-AA5A-853F62C941A8}"/>
          </ac:spMkLst>
        </pc:spChg>
        <pc:picChg chg="add mod ord">
          <ac:chgData name="Peter Kager | ICTRecht" userId="367ac8d1-d565-4c5e-8505-9914ea94d562" providerId="ADAL" clId="{41B46A37-5A57-4497-90A4-AF13CAC71016}" dt="2023-09-18T12:36:29.821" v="261" actId="167"/>
          <ac:picMkLst>
            <pc:docMk/>
            <pc:sldMk cId="1921656251" sldId="398"/>
            <ac:picMk id="7" creationId="{F9BED0E4-6E74-D6BE-8BC0-6B59B79D3E9E}"/>
          </ac:picMkLst>
        </pc:picChg>
      </pc:sldChg>
      <pc:sldChg chg="addSp modSp add mod">
        <pc:chgData name="Peter Kager | ICTRecht" userId="367ac8d1-d565-4c5e-8505-9914ea94d562" providerId="ADAL" clId="{41B46A37-5A57-4497-90A4-AF13CAC71016}" dt="2023-09-18T12:37:29.732" v="279" actId="403"/>
        <pc:sldMkLst>
          <pc:docMk/>
          <pc:sldMk cId="1605936696" sldId="399"/>
        </pc:sldMkLst>
        <pc:spChg chg="add mod">
          <ac:chgData name="Peter Kager | ICTRecht" userId="367ac8d1-d565-4c5e-8505-9914ea94d562" providerId="ADAL" clId="{41B46A37-5A57-4497-90A4-AF13CAC71016}" dt="2023-09-18T12:37:24.767" v="277"/>
          <ac:spMkLst>
            <pc:docMk/>
            <pc:sldMk cId="1605936696" sldId="399"/>
            <ac:spMk id="2" creationId="{81462653-D7A1-C81A-2BE2-75B2A12E346B}"/>
          </ac:spMkLst>
        </pc:spChg>
        <pc:spChg chg="add mod">
          <ac:chgData name="Peter Kager | ICTRecht" userId="367ac8d1-d565-4c5e-8505-9914ea94d562" providerId="ADAL" clId="{41B46A37-5A57-4497-90A4-AF13CAC71016}" dt="2023-09-18T12:37:24.767" v="277"/>
          <ac:spMkLst>
            <pc:docMk/>
            <pc:sldMk cId="1605936696" sldId="399"/>
            <ac:spMk id="3" creationId="{CDB13589-35A8-65FA-7672-678B9C504569}"/>
          </ac:spMkLst>
        </pc:spChg>
        <pc:spChg chg="add mod">
          <ac:chgData name="Peter Kager | ICTRecht" userId="367ac8d1-d565-4c5e-8505-9914ea94d562" providerId="ADAL" clId="{41B46A37-5A57-4497-90A4-AF13CAC71016}" dt="2023-09-18T12:37:29.732" v="279" actId="403"/>
          <ac:spMkLst>
            <pc:docMk/>
            <pc:sldMk cId="1605936696" sldId="399"/>
            <ac:spMk id="5" creationId="{30176B21-9907-BB6F-A33C-D8A26546AD89}"/>
          </ac:spMkLst>
        </pc:spChg>
        <pc:picChg chg="add mod">
          <ac:chgData name="Peter Kager | ICTRecht" userId="367ac8d1-d565-4c5e-8505-9914ea94d562" providerId="ADAL" clId="{41B46A37-5A57-4497-90A4-AF13CAC71016}" dt="2023-09-18T12:37:24.767" v="277"/>
          <ac:picMkLst>
            <pc:docMk/>
            <pc:sldMk cId="1605936696" sldId="399"/>
            <ac:picMk id="6" creationId="{C468E905-13F8-7F61-DDCD-EB1FC60D2B93}"/>
          </ac:picMkLst>
        </pc:picChg>
      </pc:sldChg>
      <pc:sldChg chg="addSp modSp add mod">
        <pc:chgData name="Peter Kager | ICTRecht" userId="367ac8d1-d565-4c5e-8505-9914ea94d562" providerId="ADAL" clId="{41B46A37-5A57-4497-90A4-AF13CAC71016}" dt="2023-09-18T12:38:02.627" v="308" actId="20577"/>
        <pc:sldMkLst>
          <pc:docMk/>
          <pc:sldMk cId="1432599771" sldId="400"/>
        </pc:sldMkLst>
        <pc:spChg chg="add mod">
          <ac:chgData name="Peter Kager | ICTRecht" userId="367ac8d1-d565-4c5e-8505-9914ea94d562" providerId="ADAL" clId="{41B46A37-5A57-4497-90A4-AF13CAC71016}" dt="2023-09-18T12:37:51.209" v="282"/>
          <ac:spMkLst>
            <pc:docMk/>
            <pc:sldMk cId="1432599771" sldId="400"/>
            <ac:spMk id="2" creationId="{042530E9-2918-595C-F2D3-3A6F88AF48D1}"/>
          </ac:spMkLst>
        </pc:spChg>
        <pc:spChg chg="add mod">
          <ac:chgData name="Peter Kager | ICTRecht" userId="367ac8d1-d565-4c5e-8505-9914ea94d562" providerId="ADAL" clId="{41B46A37-5A57-4497-90A4-AF13CAC71016}" dt="2023-09-18T12:38:02.627" v="308" actId="20577"/>
          <ac:spMkLst>
            <pc:docMk/>
            <pc:sldMk cId="1432599771" sldId="400"/>
            <ac:spMk id="3" creationId="{7EC98986-BED4-60A9-A2F2-2212C9836D8A}"/>
          </ac:spMkLst>
        </pc:spChg>
      </pc:sldChg>
      <pc:sldChg chg="modSp add">
        <pc:chgData name="Peter Kager | ICTRecht" userId="367ac8d1-d565-4c5e-8505-9914ea94d562" providerId="ADAL" clId="{41B46A37-5A57-4497-90A4-AF13CAC71016}" dt="2023-09-18T12:37:07.438" v="275" actId="400"/>
        <pc:sldMkLst>
          <pc:docMk/>
          <pc:sldMk cId="1888594694" sldId="401"/>
        </pc:sldMkLst>
        <pc:spChg chg="mod">
          <ac:chgData name="Peter Kager | ICTRecht" userId="367ac8d1-d565-4c5e-8505-9914ea94d562" providerId="ADAL" clId="{41B46A37-5A57-4497-90A4-AF13CAC71016}" dt="2023-09-18T12:37:07.438" v="275" actId="400"/>
          <ac:spMkLst>
            <pc:docMk/>
            <pc:sldMk cId="1888594694" sldId="401"/>
            <ac:spMk id="3" creationId="{95BCD91D-CCDF-4024-6B7B-A54C36752DCA}"/>
          </ac:spMkLst>
        </pc:spChg>
      </pc:sldChg>
      <pc:sldChg chg="addSp modSp add mod">
        <pc:chgData name="Peter Kager | ICTRecht" userId="367ac8d1-d565-4c5e-8505-9914ea94d562" providerId="ADAL" clId="{41B46A37-5A57-4497-90A4-AF13CAC71016}" dt="2023-09-18T12:38:18.023" v="311" actId="1076"/>
        <pc:sldMkLst>
          <pc:docMk/>
          <pc:sldMk cId="3513675820" sldId="402"/>
        </pc:sldMkLst>
        <pc:spChg chg="add mod">
          <ac:chgData name="Peter Kager | ICTRecht" userId="367ac8d1-d565-4c5e-8505-9914ea94d562" providerId="ADAL" clId="{41B46A37-5A57-4497-90A4-AF13CAC71016}" dt="2023-09-18T12:38:15.482" v="310" actId="1076"/>
          <ac:spMkLst>
            <pc:docMk/>
            <pc:sldMk cId="3513675820" sldId="402"/>
            <ac:spMk id="2" creationId="{ADBFAA76-5F9E-11FC-3743-8C70F40AAC2E}"/>
          </ac:spMkLst>
        </pc:spChg>
        <pc:spChg chg="add mod">
          <ac:chgData name="Peter Kager | ICTRecht" userId="367ac8d1-d565-4c5e-8505-9914ea94d562" providerId="ADAL" clId="{41B46A37-5A57-4497-90A4-AF13CAC71016}" dt="2023-09-18T12:38:11.248" v="309"/>
          <ac:spMkLst>
            <pc:docMk/>
            <pc:sldMk cId="3513675820" sldId="402"/>
            <ac:spMk id="3" creationId="{59401265-2EC5-2787-2942-720009B28030}"/>
          </ac:spMkLst>
        </pc:spChg>
        <pc:spChg chg="add mod">
          <ac:chgData name="Peter Kager | ICTRecht" userId="367ac8d1-d565-4c5e-8505-9914ea94d562" providerId="ADAL" clId="{41B46A37-5A57-4497-90A4-AF13CAC71016}" dt="2023-09-18T12:38:18.023" v="311" actId="1076"/>
          <ac:spMkLst>
            <pc:docMk/>
            <pc:sldMk cId="3513675820" sldId="402"/>
            <ac:spMk id="5" creationId="{5C877D10-CEA7-8ED6-0126-0184F49CA4A8}"/>
          </ac:spMkLst>
        </pc:spChg>
        <pc:spChg chg="add mod">
          <ac:chgData name="Peter Kager | ICTRecht" userId="367ac8d1-d565-4c5e-8505-9914ea94d562" providerId="ADAL" clId="{41B46A37-5A57-4497-90A4-AF13CAC71016}" dt="2023-09-18T12:38:11.248" v="309"/>
          <ac:spMkLst>
            <pc:docMk/>
            <pc:sldMk cId="3513675820" sldId="402"/>
            <ac:spMk id="6" creationId="{B9959849-4ACD-FB6A-3C69-CD4C8DC4C680}"/>
          </ac:spMkLst>
        </pc:spChg>
      </pc:sldChg>
      <pc:sldChg chg="addSp modSp add">
        <pc:chgData name="Peter Kager | ICTRecht" userId="367ac8d1-d565-4c5e-8505-9914ea94d562" providerId="ADAL" clId="{41B46A37-5A57-4497-90A4-AF13CAC71016}" dt="2023-09-18T12:38:27.129" v="312"/>
        <pc:sldMkLst>
          <pc:docMk/>
          <pc:sldMk cId="1942764135" sldId="403"/>
        </pc:sldMkLst>
        <pc:spChg chg="add mod">
          <ac:chgData name="Peter Kager | ICTRecht" userId="367ac8d1-d565-4c5e-8505-9914ea94d562" providerId="ADAL" clId="{41B46A37-5A57-4497-90A4-AF13CAC71016}" dt="2023-09-18T12:38:27.129" v="312"/>
          <ac:spMkLst>
            <pc:docMk/>
            <pc:sldMk cId="1942764135" sldId="403"/>
            <ac:spMk id="2" creationId="{689E846C-3E93-5340-75E9-70DB4AF2D91A}"/>
          </ac:spMkLst>
        </pc:spChg>
        <pc:spChg chg="add mod">
          <ac:chgData name="Peter Kager | ICTRecht" userId="367ac8d1-d565-4c5e-8505-9914ea94d562" providerId="ADAL" clId="{41B46A37-5A57-4497-90A4-AF13CAC71016}" dt="2023-09-18T12:38:27.129" v="312"/>
          <ac:spMkLst>
            <pc:docMk/>
            <pc:sldMk cId="1942764135" sldId="403"/>
            <ac:spMk id="3" creationId="{43883216-E985-059F-8985-0CCEDE66FF71}"/>
          </ac:spMkLst>
        </pc:spChg>
      </pc:sldChg>
      <pc:sldChg chg="addSp modSp add modAnim">
        <pc:chgData name="Peter Kager | ICTRecht" userId="367ac8d1-d565-4c5e-8505-9914ea94d562" providerId="ADAL" clId="{41B46A37-5A57-4497-90A4-AF13CAC71016}" dt="2023-09-18T12:38:48.946" v="316" actId="1076"/>
        <pc:sldMkLst>
          <pc:docMk/>
          <pc:sldMk cId="2859051073" sldId="404"/>
        </pc:sldMkLst>
        <pc:spChg chg="add mod">
          <ac:chgData name="Peter Kager | ICTRecht" userId="367ac8d1-d565-4c5e-8505-9914ea94d562" providerId="ADAL" clId="{41B46A37-5A57-4497-90A4-AF13CAC71016}" dt="2023-09-18T12:38:43.563" v="315"/>
          <ac:spMkLst>
            <pc:docMk/>
            <pc:sldMk cId="2859051073" sldId="404"/>
            <ac:spMk id="2" creationId="{77E7C2B0-2769-2A39-D20C-8B923C06B2DA}"/>
          </ac:spMkLst>
        </pc:spChg>
        <pc:spChg chg="add mod">
          <ac:chgData name="Peter Kager | ICTRecht" userId="367ac8d1-d565-4c5e-8505-9914ea94d562" providerId="ADAL" clId="{41B46A37-5A57-4497-90A4-AF13CAC71016}" dt="2023-09-18T12:38:43.563" v="315"/>
          <ac:spMkLst>
            <pc:docMk/>
            <pc:sldMk cId="2859051073" sldId="404"/>
            <ac:spMk id="3" creationId="{2770A23B-BC56-8F6F-7088-DE44EE4F4D9D}"/>
          </ac:spMkLst>
        </pc:spChg>
        <pc:spChg chg="add mod">
          <ac:chgData name="Peter Kager | ICTRecht" userId="367ac8d1-d565-4c5e-8505-9914ea94d562" providerId="ADAL" clId="{41B46A37-5A57-4497-90A4-AF13CAC71016}" dt="2023-09-18T12:38:43.563" v="315"/>
          <ac:spMkLst>
            <pc:docMk/>
            <pc:sldMk cId="2859051073" sldId="404"/>
            <ac:spMk id="5" creationId="{8A01D600-70D6-83FF-BD8A-12D3366AB08E}"/>
          </ac:spMkLst>
        </pc:spChg>
        <pc:picChg chg="add mod">
          <ac:chgData name="Peter Kager | ICTRecht" userId="367ac8d1-d565-4c5e-8505-9914ea94d562" providerId="ADAL" clId="{41B46A37-5A57-4497-90A4-AF13CAC71016}" dt="2023-09-18T12:38:48.946" v="316" actId="1076"/>
          <ac:picMkLst>
            <pc:docMk/>
            <pc:sldMk cId="2859051073" sldId="404"/>
            <ac:picMk id="6" creationId="{3BD1CA40-22C9-F6EE-557C-8B6B08B11FE9}"/>
          </ac:picMkLst>
        </pc:picChg>
      </pc:sldChg>
      <pc:sldChg chg="addSp modSp add mod">
        <pc:chgData name="Peter Kager | ICTRecht" userId="367ac8d1-d565-4c5e-8505-9914ea94d562" providerId="ADAL" clId="{41B46A37-5A57-4497-90A4-AF13CAC71016}" dt="2023-09-18T12:39:18.616" v="319" actId="2711"/>
        <pc:sldMkLst>
          <pc:docMk/>
          <pc:sldMk cId="346525785" sldId="405"/>
        </pc:sldMkLst>
        <pc:spChg chg="add mod">
          <ac:chgData name="Peter Kager | ICTRecht" userId="367ac8d1-d565-4c5e-8505-9914ea94d562" providerId="ADAL" clId="{41B46A37-5A57-4497-90A4-AF13CAC71016}" dt="2023-09-18T12:39:18.616" v="319" actId="2711"/>
          <ac:spMkLst>
            <pc:docMk/>
            <pc:sldMk cId="346525785" sldId="405"/>
            <ac:spMk id="2" creationId="{4F362EA1-7064-A394-0C60-3C5AF9ED3224}"/>
          </ac:spMkLst>
        </pc:spChg>
        <pc:spChg chg="add mod">
          <ac:chgData name="Peter Kager | ICTRecht" userId="367ac8d1-d565-4c5e-8505-9914ea94d562" providerId="ADAL" clId="{41B46A37-5A57-4497-90A4-AF13CAC71016}" dt="2023-09-18T12:38:55.578" v="317"/>
          <ac:spMkLst>
            <pc:docMk/>
            <pc:sldMk cId="346525785" sldId="405"/>
            <ac:spMk id="3" creationId="{E22D83C0-999D-793B-A68D-BBE15A4FD186}"/>
          </ac:spMkLst>
        </pc:spChg>
        <pc:spChg chg="add mod">
          <ac:chgData name="Peter Kager | ICTRecht" userId="367ac8d1-d565-4c5e-8505-9914ea94d562" providerId="ADAL" clId="{41B46A37-5A57-4497-90A4-AF13CAC71016}" dt="2023-09-18T12:38:55.578" v="317"/>
          <ac:spMkLst>
            <pc:docMk/>
            <pc:sldMk cId="346525785" sldId="405"/>
            <ac:spMk id="5" creationId="{A7403362-B868-07EC-E320-173DA3AA4056}"/>
          </ac:spMkLst>
        </pc:spChg>
        <pc:spChg chg="add mod">
          <ac:chgData name="Peter Kager | ICTRecht" userId="367ac8d1-d565-4c5e-8505-9914ea94d562" providerId="ADAL" clId="{41B46A37-5A57-4497-90A4-AF13CAC71016}" dt="2023-09-18T12:38:55.578" v="317"/>
          <ac:spMkLst>
            <pc:docMk/>
            <pc:sldMk cId="346525785" sldId="405"/>
            <ac:spMk id="6" creationId="{DBCC77D6-FA5C-EF27-8FF5-37D24F255CF6}"/>
          </ac:spMkLst>
        </pc:spChg>
      </pc:sldChg>
      <pc:sldChg chg="addSp modSp add mod">
        <pc:chgData name="Peter Kager | ICTRecht" userId="367ac8d1-d565-4c5e-8505-9914ea94d562" providerId="ADAL" clId="{41B46A37-5A57-4497-90A4-AF13CAC71016}" dt="2023-09-18T12:39:34.096" v="321" actId="2711"/>
        <pc:sldMkLst>
          <pc:docMk/>
          <pc:sldMk cId="1349398961" sldId="406"/>
        </pc:sldMkLst>
        <pc:spChg chg="add mod">
          <ac:chgData name="Peter Kager | ICTRecht" userId="367ac8d1-d565-4c5e-8505-9914ea94d562" providerId="ADAL" clId="{41B46A37-5A57-4497-90A4-AF13CAC71016}" dt="2023-09-18T12:39:34.096" v="321" actId="2711"/>
          <ac:spMkLst>
            <pc:docMk/>
            <pc:sldMk cId="1349398961" sldId="406"/>
            <ac:spMk id="2" creationId="{780931B3-EF2B-8F59-1D8C-D42835E5A20F}"/>
          </ac:spMkLst>
        </pc:spChg>
        <pc:spChg chg="add mod">
          <ac:chgData name="Peter Kager | ICTRecht" userId="367ac8d1-d565-4c5e-8505-9914ea94d562" providerId="ADAL" clId="{41B46A37-5A57-4497-90A4-AF13CAC71016}" dt="2023-09-18T12:39:27.090" v="320"/>
          <ac:spMkLst>
            <pc:docMk/>
            <pc:sldMk cId="1349398961" sldId="406"/>
            <ac:spMk id="3" creationId="{F17C11A5-9FFA-3B66-BE0F-6BB0EEA065F4}"/>
          </ac:spMkLst>
        </pc:spChg>
        <pc:spChg chg="add mod">
          <ac:chgData name="Peter Kager | ICTRecht" userId="367ac8d1-d565-4c5e-8505-9914ea94d562" providerId="ADAL" clId="{41B46A37-5A57-4497-90A4-AF13CAC71016}" dt="2023-09-18T12:39:27.090" v="320"/>
          <ac:spMkLst>
            <pc:docMk/>
            <pc:sldMk cId="1349398961" sldId="406"/>
            <ac:spMk id="5" creationId="{4E03B8AF-A614-EC72-5D2E-311D3AA58F58}"/>
          </ac:spMkLst>
        </pc:spChg>
        <pc:spChg chg="add mod">
          <ac:chgData name="Peter Kager | ICTRecht" userId="367ac8d1-d565-4c5e-8505-9914ea94d562" providerId="ADAL" clId="{41B46A37-5A57-4497-90A4-AF13CAC71016}" dt="2023-09-18T12:39:27.090" v="320"/>
          <ac:spMkLst>
            <pc:docMk/>
            <pc:sldMk cId="1349398961" sldId="406"/>
            <ac:spMk id="6" creationId="{5F97D289-9806-CDA2-CCAD-EB6AD15B16A6}"/>
          </ac:spMkLst>
        </pc:spChg>
      </pc:sldChg>
      <pc:sldChg chg="addSp modSp add ord modAnim">
        <pc:chgData name="Peter Kager | ICTRecht" userId="367ac8d1-d565-4c5e-8505-9914ea94d562" providerId="ADAL" clId="{41B46A37-5A57-4497-90A4-AF13CAC71016}" dt="2023-09-18T12:36:50.924" v="272"/>
        <pc:sldMkLst>
          <pc:docMk/>
          <pc:sldMk cId="355662076" sldId="407"/>
        </pc:sldMkLst>
        <pc:spChg chg="add mod">
          <ac:chgData name="Peter Kager | ICTRecht" userId="367ac8d1-d565-4c5e-8505-9914ea94d562" providerId="ADAL" clId="{41B46A37-5A57-4497-90A4-AF13CAC71016}" dt="2023-09-18T12:36:46.388" v="268"/>
          <ac:spMkLst>
            <pc:docMk/>
            <pc:sldMk cId="355662076" sldId="407"/>
            <ac:spMk id="2" creationId="{128F90DC-526F-8A47-F487-75A94AA583BB}"/>
          </ac:spMkLst>
        </pc:spChg>
        <pc:spChg chg="add mod">
          <ac:chgData name="Peter Kager | ICTRecht" userId="367ac8d1-d565-4c5e-8505-9914ea94d562" providerId="ADAL" clId="{41B46A37-5A57-4497-90A4-AF13CAC71016}" dt="2023-09-18T12:36:46.388" v="268"/>
          <ac:spMkLst>
            <pc:docMk/>
            <pc:sldMk cId="355662076" sldId="407"/>
            <ac:spMk id="3" creationId="{5127B507-CB87-D465-3588-6DAC6C9C2F39}"/>
          </ac:spMkLst>
        </pc:spChg>
        <pc:spChg chg="add mod">
          <ac:chgData name="Peter Kager | ICTRecht" userId="367ac8d1-d565-4c5e-8505-9914ea94d562" providerId="ADAL" clId="{41B46A37-5A57-4497-90A4-AF13CAC71016}" dt="2023-09-18T12:36:46.388" v="268"/>
          <ac:spMkLst>
            <pc:docMk/>
            <pc:sldMk cId="355662076" sldId="407"/>
            <ac:spMk id="5" creationId="{200898C7-7BBB-1294-77E3-99A6AE5ACB8C}"/>
          </ac:spMkLst>
        </pc:spChg>
        <pc:picChg chg="add mod">
          <ac:chgData name="Peter Kager | ICTRecht" userId="367ac8d1-d565-4c5e-8505-9914ea94d562" providerId="ADAL" clId="{41B46A37-5A57-4497-90A4-AF13CAC71016}" dt="2023-09-18T12:36:46.388" v="268"/>
          <ac:picMkLst>
            <pc:docMk/>
            <pc:sldMk cId="355662076" sldId="407"/>
            <ac:picMk id="6" creationId="{FAC9E4F8-5F87-60A9-C9D1-79105AF70D7C}"/>
          </ac:picMkLst>
        </pc:picChg>
      </pc:sldChg>
      <pc:sldChg chg="addSp delSp modSp add mod">
        <pc:chgData name="Peter Kager | ICTRecht" userId="367ac8d1-d565-4c5e-8505-9914ea94d562" providerId="ADAL" clId="{41B46A37-5A57-4497-90A4-AF13CAC71016}" dt="2023-09-18T12:40:02.925" v="328" actId="404"/>
        <pc:sldMkLst>
          <pc:docMk/>
          <pc:sldMk cId="871396738" sldId="408"/>
        </pc:sldMkLst>
        <pc:spChg chg="del">
          <ac:chgData name="Peter Kager | ICTRecht" userId="367ac8d1-d565-4c5e-8505-9914ea94d562" providerId="ADAL" clId="{41B46A37-5A57-4497-90A4-AF13CAC71016}" dt="2023-09-18T12:39:46.646" v="325" actId="478"/>
          <ac:spMkLst>
            <pc:docMk/>
            <pc:sldMk cId="871396738" sldId="408"/>
            <ac:spMk id="2" creationId="{780931B3-EF2B-8F59-1D8C-D42835E5A20F}"/>
          </ac:spMkLst>
        </pc:spChg>
        <pc:spChg chg="del">
          <ac:chgData name="Peter Kager | ICTRecht" userId="367ac8d1-d565-4c5e-8505-9914ea94d562" providerId="ADAL" clId="{41B46A37-5A57-4497-90A4-AF13CAC71016}" dt="2023-09-18T12:39:43.067" v="323" actId="478"/>
          <ac:spMkLst>
            <pc:docMk/>
            <pc:sldMk cId="871396738" sldId="408"/>
            <ac:spMk id="3" creationId="{F17C11A5-9FFA-3B66-BE0F-6BB0EEA065F4}"/>
          </ac:spMkLst>
        </pc:spChg>
        <pc:spChg chg="del">
          <ac:chgData name="Peter Kager | ICTRecht" userId="367ac8d1-d565-4c5e-8505-9914ea94d562" providerId="ADAL" clId="{41B46A37-5A57-4497-90A4-AF13CAC71016}" dt="2023-09-18T12:39:43.067" v="323" actId="478"/>
          <ac:spMkLst>
            <pc:docMk/>
            <pc:sldMk cId="871396738" sldId="408"/>
            <ac:spMk id="5" creationId="{4E03B8AF-A614-EC72-5D2E-311D3AA58F58}"/>
          </ac:spMkLst>
        </pc:spChg>
        <pc:spChg chg="del">
          <ac:chgData name="Peter Kager | ICTRecht" userId="367ac8d1-d565-4c5e-8505-9914ea94d562" providerId="ADAL" clId="{41B46A37-5A57-4497-90A4-AF13CAC71016}" dt="2023-09-18T12:39:45.127" v="324" actId="478"/>
          <ac:spMkLst>
            <pc:docMk/>
            <pc:sldMk cId="871396738" sldId="408"/>
            <ac:spMk id="6" creationId="{5F97D289-9806-CDA2-CCAD-EB6AD15B16A6}"/>
          </ac:spMkLst>
        </pc:spChg>
        <pc:spChg chg="add del mod">
          <ac:chgData name="Peter Kager | ICTRecht" userId="367ac8d1-d565-4c5e-8505-9914ea94d562" providerId="ADAL" clId="{41B46A37-5A57-4497-90A4-AF13CAC71016}" dt="2023-09-18T12:39:48.349" v="326" actId="478"/>
          <ac:spMkLst>
            <pc:docMk/>
            <pc:sldMk cId="871396738" sldId="408"/>
            <ac:spMk id="8" creationId="{E543DE86-0D0E-C3FF-038E-80E30720F094}"/>
          </ac:spMkLst>
        </pc:spChg>
        <pc:spChg chg="add mod">
          <ac:chgData name="Peter Kager | ICTRecht" userId="367ac8d1-d565-4c5e-8505-9914ea94d562" providerId="ADAL" clId="{41B46A37-5A57-4497-90A4-AF13CAC71016}" dt="2023-09-18T12:40:02.925" v="328" actId="404"/>
          <ac:spMkLst>
            <pc:docMk/>
            <pc:sldMk cId="871396738" sldId="408"/>
            <ac:spMk id="9" creationId="{947272C7-9369-534B-0F12-A10AFC6E8EA9}"/>
          </ac:spMkLst>
        </pc:spChg>
        <pc:spChg chg="add mod">
          <ac:chgData name="Peter Kager | ICTRecht" userId="367ac8d1-d565-4c5e-8505-9914ea94d562" providerId="ADAL" clId="{41B46A37-5A57-4497-90A4-AF13CAC71016}" dt="2023-09-18T12:39:55.213" v="327"/>
          <ac:spMkLst>
            <pc:docMk/>
            <pc:sldMk cId="871396738" sldId="408"/>
            <ac:spMk id="10" creationId="{866A1732-B3A8-E7CE-D981-33FBA2B2EC85}"/>
          </ac:spMkLst>
        </pc:spChg>
        <pc:spChg chg="add mod">
          <ac:chgData name="Peter Kager | ICTRecht" userId="367ac8d1-d565-4c5e-8505-9914ea94d562" providerId="ADAL" clId="{41B46A37-5A57-4497-90A4-AF13CAC71016}" dt="2023-09-18T12:39:55.213" v="327"/>
          <ac:spMkLst>
            <pc:docMk/>
            <pc:sldMk cId="871396738" sldId="408"/>
            <ac:spMk id="11" creationId="{87D4CDA3-B42E-9250-B9AF-3141F21C838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ontserrat Light" pitchFamily="2" charset="77"/>
              </a:defRPr>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ontserrat Light" pitchFamily="2" charset="77"/>
              </a:defRPr>
            </a:lvl1pPr>
          </a:lstStyle>
          <a:p>
            <a:fld id="{A49CBE78-D1F9-CA4E-ADE0-D334AF001F1A}" type="datetimeFigureOut">
              <a:rPr lang="en-NL" smtClean="0"/>
              <a:pPr/>
              <a:t>10/03/2023</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ontserrat Light" pitchFamily="2" charset="77"/>
              </a:defRPr>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ontserrat Light" pitchFamily="2" charset="77"/>
              </a:defRPr>
            </a:lvl1pPr>
          </a:lstStyle>
          <a:p>
            <a:fld id="{8E4AD542-E883-774E-962F-74739EA1D9B4}" type="slidenum">
              <a:rPr lang="en-NL" smtClean="0"/>
              <a:pPr/>
              <a:t>‹nr.›</a:t>
            </a:fld>
            <a:endParaRPr lang="en-NL"/>
          </a:p>
        </p:txBody>
      </p:sp>
    </p:spTree>
    <p:extLst>
      <p:ext uri="{BB962C8B-B14F-4D97-AF65-F5344CB8AC3E}">
        <p14:creationId xmlns:p14="http://schemas.microsoft.com/office/powerpoint/2010/main" val="3031316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ontserrat Light" pitchFamily="2" charset="77"/>
        <a:ea typeface="+mn-ea"/>
        <a:cs typeface="+mn-cs"/>
      </a:defRPr>
    </a:lvl1pPr>
    <a:lvl2pPr marL="457200" algn="l" defTabSz="914400" rtl="0" eaLnBrk="1" latinLnBrk="0" hangingPunct="1">
      <a:defRPr sz="1200" b="0" i="0" kern="1200">
        <a:solidFill>
          <a:schemeClr val="tx1"/>
        </a:solidFill>
        <a:latin typeface="Montserrat Light" pitchFamily="2" charset="77"/>
        <a:ea typeface="+mn-ea"/>
        <a:cs typeface="+mn-cs"/>
      </a:defRPr>
    </a:lvl2pPr>
    <a:lvl3pPr marL="914400" algn="l" defTabSz="914400" rtl="0" eaLnBrk="1" latinLnBrk="0" hangingPunct="1">
      <a:defRPr sz="1200" b="0" i="0" kern="1200">
        <a:solidFill>
          <a:schemeClr val="tx1"/>
        </a:solidFill>
        <a:latin typeface="Montserrat Light" pitchFamily="2" charset="77"/>
        <a:ea typeface="+mn-ea"/>
        <a:cs typeface="+mn-cs"/>
      </a:defRPr>
    </a:lvl3pPr>
    <a:lvl4pPr marL="1371600" algn="l" defTabSz="914400" rtl="0" eaLnBrk="1" latinLnBrk="0" hangingPunct="1">
      <a:defRPr sz="1200" b="0" i="0" kern="1200">
        <a:solidFill>
          <a:schemeClr val="tx1"/>
        </a:solidFill>
        <a:latin typeface="Montserrat Light" pitchFamily="2" charset="77"/>
        <a:ea typeface="+mn-ea"/>
        <a:cs typeface="+mn-cs"/>
      </a:defRPr>
    </a:lvl4pPr>
    <a:lvl5pPr marL="1828800" algn="l" defTabSz="914400" rtl="0" eaLnBrk="1" latinLnBrk="0" hangingPunct="1">
      <a:defRPr sz="1200" b="0" i="0" kern="1200">
        <a:solidFill>
          <a:schemeClr val="tx1"/>
        </a:solidFill>
        <a:latin typeface="Montserrat Ligh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agina">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5B88947-FB2D-58E7-B15E-3C993DD785DC}"/>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0" y="0"/>
            <a:ext cx="12204800" cy="6865200"/>
          </a:xfrm>
          <a:prstGeom prst="rect">
            <a:avLst/>
          </a:prstGeom>
        </p:spPr>
      </p:pic>
      <p:sp>
        <p:nvSpPr>
          <p:cNvPr id="23" name="Text Placeholder 22">
            <a:extLst>
              <a:ext uri="{FF2B5EF4-FFF2-40B4-BE49-F238E27FC236}">
                <a16:creationId xmlns:a16="http://schemas.microsoft.com/office/drawing/2014/main" id="{73DFC397-C0B5-6645-9EC5-20B54822B28E}"/>
              </a:ext>
            </a:extLst>
          </p:cNvPr>
          <p:cNvSpPr>
            <a:spLocks noGrp="1" noRot="1" noMove="1" noResize="1" noEditPoints="1" noAdjustHandles="1" noChangeArrowheads="1" noChangeShapeType="1"/>
          </p:cNvSpPr>
          <p:nvPr>
            <p:ph type="body" sz="quarter" idx="13" hasCustomPrompt="1"/>
          </p:nvPr>
        </p:nvSpPr>
        <p:spPr>
          <a:xfrm>
            <a:off x="745161" y="2729563"/>
            <a:ext cx="6226491" cy="221599"/>
          </a:xfrm>
          <a:prstGeom prst="rect">
            <a:avLst/>
          </a:prstGeom>
        </p:spPr>
        <p:txBody>
          <a:bodyPr lIns="0" tIns="0" rIns="0" bIns="0" anchor="t" anchorCtr="0">
            <a:spAutoFit/>
          </a:bodyPr>
          <a:lstStyle>
            <a:lvl1pPr marL="0" indent="0">
              <a:buNone/>
              <a:defRPr sz="1600" b="0" i="0" baseline="0">
                <a:solidFill>
                  <a:srgbClr val="FFFFFF"/>
                </a:solidFill>
                <a:latin typeface="Montserrat Light" pitchFamily="2"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GB" dirty="0" err="1"/>
              <a:t>Ondertitel</a:t>
            </a:r>
            <a:endParaRPr lang="en-GB" dirty="0"/>
          </a:p>
        </p:txBody>
      </p:sp>
      <p:sp>
        <p:nvSpPr>
          <p:cNvPr id="22" name="Title 16">
            <a:extLst>
              <a:ext uri="{FF2B5EF4-FFF2-40B4-BE49-F238E27FC236}">
                <a16:creationId xmlns:a16="http://schemas.microsoft.com/office/drawing/2014/main" id="{0EF5A615-2E9D-9249-9F7E-7F00397AB6DA}"/>
              </a:ext>
            </a:extLst>
          </p:cNvPr>
          <p:cNvSpPr>
            <a:spLocks noGrp="1" noRot="1" noMove="1" noResize="1" noEditPoints="1" noAdjustHandles="1" noChangeArrowheads="1" noChangeShapeType="1"/>
          </p:cNvSpPr>
          <p:nvPr>
            <p:ph type="title" hasCustomPrompt="1"/>
          </p:nvPr>
        </p:nvSpPr>
        <p:spPr>
          <a:xfrm>
            <a:off x="731836" y="738717"/>
            <a:ext cx="6239817" cy="1046242"/>
          </a:xfrm>
        </p:spPr>
        <p:txBody>
          <a:bodyPr>
            <a:spAutoFit/>
          </a:bodyPr>
          <a:lstStyle>
            <a:lvl1pPr>
              <a:lnSpc>
                <a:spcPts val="4000"/>
              </a:lnSpc>
              <a:defRPr sz="4000" baseline="0">
                <a:solidFill>
                  <a:schemeClr val="bg1"/>
                </a:solidFill>
              </a:defRPr>
            </a:lvl1pPr>
          </a:lstStyle>
          <a:p>
            <a:r>
              <a:rPr lang="en-NL" dirty="0"/>
              <a:t>Titel </a:t>
            </a:r>
            <a:br>
              <a:rPr lang="en-NL" dirty="0"/>
            </a:br>
            <a:r>
              <a:rPr lang="en-NL" dirty="0"/>
              <a:t>pagina</a:t>
            </a:r>
          </a:p>
        </p:txBody>
      </p:sp>
      <p:sp>
        <p:nvSpPr>
          <p:cNvPr id="26" name="Picture Placeholder 12">
            <a:extLst>
              <a:ext uri="{FF2B5EF4-FFF2-40B4-BE49-F238E27FC236}">
                <a16:creationId xmlns:a16="http://schemas.microsoft.com/office/drawing/2014/main" id="{FCA10FB6-6D60-1DD4-F989-E014DF2419AF}"/>
              </a:ext>
            </a:extLst>
          </p:cNvPr>
          <p:cNvSpPr>
            <a:spLocks noGrp="1" noRot="1" noMove="1" noResize="1" noEditPoints="1" noAdjustHandles="1" noChangeArrowheads="1" noChangeShapeType="1"/>
          </p:cNvSpPr>
          <p:nvPr>
            <p:ph type="pic" sz="quarter" idx="17"/>
          </p:nvPr>
        </p:nvSpPr>
        <p:spPr>
          <a:xfrm>
            <a:off x="5964584" y="0"/>
            <a:ext cx="6239818" cy="6867482"/>
          </a:xfrm>
          <a:custGeom>
            <a:avLst/>
            <a:gdLst>
              <a:gd name="connsiteX0" fmla="*/ 0 w 6096000"/>
              <a:gd name="connsiteY0" fmla="*/ 0 h 6129336"/>
              <a:gd name="connsiteX1" fmla="*/ 6096000 w 6096000"/>
              <a:gd name="connsiteY1" fmla="*/ 0 h 6129336"/>
              <a:gd name="connsiteX2" fmla="*/ 6096000 w 6096000"/>
              <a:gd name="connsiteY2" fmla="*/ 6129336 h 6129336"/>
              <a:gd name="connsiteX3" fmla="*/ 0 w 6096000"/>
              <a:gd name="connsiteY3" fmla="*/ 6129336 h 6129336"/>
              <a:gd name="connsiteX4" fmla="*/ 0 w 6096000"/>
              <a:gd name="connsiteY4" fmla="*/ 0 h 6129336"/>
              <a:gd name="connsiteX0" fmla="*/ 1243584 w 6096000"/>
              <a:gd name="connsiteY0" fmla="*/ 0 h 6141528"/>
              <a:gd name="connsiteX1" fmla="*/ 6096000 w 6096000"/>
              <a:gd name="connsiteY1" fmla="*/ 12192 h 6141528"/>
              <a:gd name="connsiteX2" fmla="*/ 6096000 w 6096000"/>
              <a:gd name="connsiteY2" fmla="*/ 6141528 h 6141528"/>
              <a:gd name="connsiteX3" fmla="*/ 0 w 6096000"/>
              <a:gd name="connsiteY3" fmla="*/ 6141528 h 6141528"/>
              <a:gd name="connsiteX4" fmla="*/ 1243584 w 6096000"/>
              <a:gd name="connsiteY4" fmla="*/ 0 h 6141528"/>
              <a:gd name="connsiteX0" fmla="*/ 231648 w 5084064"/>
              <a:gd name="connsiteY0" fmla="*/ 0 h 6141528"/>
              <a:gd name="connsiteX1" fmla="*/ 5084064 w 5084064"/>
              <a:gd name="connsiteY1" fmla="*/ 12192 h 6141528"/>
              <a:gd name="connsiteX2" fmla="*/ 5084064 w 5084064"/>
              <a:gd name="connsiteY2" fmla="*/ 6141528 h 6141528"/>
              <a:gd name="connsiteX3" fmla="*/ 0 w 5084064"/>
              <a:gd name="connsiteY3" fmla="*/ 4568760 h 6141528"/>
              <a:gd name="connsiteX4" fmla="*/ 231648 w 5084064"/>
              <a:gd name="connsiteY4" fmla="*/ 0 h 6141528"/>
              <a:gd name="connsiteX0" fmla="*/ 231648 w 5084064"/>
              <a:gd name="connsiteY0" fmla="*/ 0 h 6141528"/>
              <a:gd name="connsiteX1" fmla="*/ 5084064 w 5084064"/>
              <a:gd name="connsiteY1" fmla="*/ 12192 h 6141528"/>
              <a:gd name="connsiteX2" fmla="*/ 5084064 w 5084064"/>
              <a:gd name="connsiteY2" fmla="*/ 6141528 h 6141528"/>
              <a:gd name="connsiteX3" fmla="*/ 0 w 5084064"/>
              <a:gd name="connsiteY3" fmla="*/ 4568760 h 6141528"/>
              <a:gd name="connsiteX4" fmla="*/ 231648 w 5084064"/>
              <a:gd name="connsiteY4" fmla="*/ 0 h 6141528"/>
              <a:gd name="connsiteX0" fmla="*/ 231648 w 5084064"/>
              <a:gd name="connsiteY0" fmla="*/ 0 h 6141528"/>
              <a:gd name="connsiteX1" fmla="*/ 5084064 w 5084064"/>
              <a:gd name="connsiteY1" fmla="*/ 12192 h 6141528"/>
              <a:gd name="connsiteX2" fmla="*/ 5084064 w 5084064"/>
              <a:gd name="connsiteY2" fmla="*/ 6141528 h 6141528"/>
              <a:gd name="connsiteX3" fmla="*/ 0 w 5084064"/>
              <a:gd name="connsiteY3" fmla="*/ 4568760 h 6141528"/>
              <a:gd name="connsiteX4" fmla="*/ 231648 w 5084064"/>
              <a:gd name="connsiteY4" fmla="*/ 0 h 6141528"/>
              <a:gd name="connsiteX0" fmla="*/ 265672 w 5084064"/>
              <a:gd name="connsiteY0" fmla="*/ 0 h 6133022"/>
              <a:gd name="connsiteX1" fmla="*/ 5084064 w 5084064"/>
              <a:gd name="connsiteY1" fmla="*/ 3686 h 6133022"/>
              <a:gd name="connsiteX2" fmla="*/ 5084064 w 5084064"/>
              <a:gd name="connsiteY2" fmla="*/ 6133022 h 6133022"/>
              <a:gd name="connsiteX3" fmla="*/ 0 w 5084064"/>
              <a:gd name="connsiteY3" fmla="*/ 4560254 h 6133022"/>
              <a:gd name="connsiteX4" fmla="*/ 265672 w 5084064"/>
              <a:gd name="connsiteY4" fmla="*/ 0 h 6133022"/>
              <a:gd name="connsiteX0" fmla="*/ 265672 w 5084064"/>
              <a:gd name="connsiteY0" fmla="*/ 0 h 6133022"/>
              <a:gd name="connsiteX1" fmla="*/ 5084064 w 5084064"/>
              <a:gd name="connsiteY1" fmla="*/ 3686 h 6133022"/>
              <a:gd name="connsiteX2" fmla="*/ 5084064 w 5084064"/>
              <a:gd name="connsiteY2" fmla="*/ 6133022 h 6133022"/>
              <a:gd name="connsiteX3" fmla="*/ 0 w 5084064"/>
              <a:gd name="connsiteY3" fmla="*/ 4560254 h 6133022"/>
              <a:gd name="connsiteX4" fmla="*/ 265672 w 5084064"/>
              <a:gd name="connsiteY4" fmla="*/ 0 h 6133022"/>
              <a:gd name="connsiteX0" fmla="*/ 278431 w 5096823"/>
              <a:gd name="connsiteY0" fmla="*/ 0 h 6133022"/>
              <a:gd name="connsiteX1" fmla="*/ 5096823 w 5096823"/>
              <a:gd name="connsiteY1" fmla="*/ 3686 h 6133022"/>
              <a:gd name="connsiteX2" fmla="*/ 5096823 w 5096823"/>
              <a:gd name="connsiteY2" fmla="*/ 6133022 h 6133022"/>
              <a:gd name="connsiteX3" fmla="*/ 0 w 5096823"/>
              <a:gd name="connsiteY3" fmla="*/ 4551748 h 6133022"/>
              <a:gd name="connsiteX4" fmla="*/ 278431 w 5096823"/>
              <a:gd name="connsiteY4" fmla="*/ 0 h 6133022"/>
              <a:gd name="connsiteX0" fmla="*/ 269925 w 5088317"/>
              <a:gd name="connsiteY0" fmla="*/ 0 h 6133022"/>
              <a:gd name="connsiteX1" fmla="*/ 5088317 w 5088317"/>
              <a:gd name="connsiteY1" fmla="*/ 3686 h 6133022"/>
              <a:gd name="connsiteX2" fmla="*/ 5088317 w 5088317"/>
              <a:gd name="connsiteY2" fmla="*/ 6133022 h 6133022"/>
              <a:gd name="connsiteX3" fmla="*/ 0 w 5088317"/>
              <a:gd name="connsiteY3" fmla="*/ 4538989 h 6133022"/>
              <a:gd name="connsiteX4" fmla="*/ 269925 w 5088317"/>
              <a:gd name="connsiteY4" fmla="*/ 0 h 6133022"/>
              <a:gd name="connsiteX0" fmla="*/ 269925 w 5088317"/>
              <a:gd name="connsiteY0" fmla="*/ 0 h 6133022"/>
              <a:gd name="connsiteX1" fmla="*/ 5088317 w 5088317"/>
              <a:gd name="connsiteY1" fmla="*/ 3686 h 6133022"/>
              <a:gd name="connsiteX2" fmla="*/ 5088317 w 5088317"/>
              <a:gd name="connsiteY2" fmla="*/ 6133022 h 6133022"/>
              <a:gd name="connsiteX3" fmla="*/ 0 w 5088317"/>
              <a:gd name="connsiteY3" fmla="*/ 4538989 h 6133022"/>
              <a:gd name="connsiteX4" fmla="*/ 269925 w 5088317"/>
              <a:gd name="connsiteY4" fmla="*/ 0 h 6133022"/>
              <a:gd name="connsiteX0" fmla="*/ 589050 w 5407442"/>
              <a:gd name="connsiteY0" fmla="*/ 0 h 6133022"/>
              <a:gd name="connsiteX1" fmla="*/ 5407442 w 5407442"/>
              <a:gd name="connsiteY1" fmla="*/ 3686 h 6133022"/>
              <a:gd name="connsiteX2" fmla="*/ 5407442 w 5407442"/>
              <a:gd name="connsiteY2" fmla="*/ 6133022 h 6133022"/>
              <a:gd name="connsiteX3" fmla="*/ 319125 w 5407442"/>
              <a:gd name="connsiteY3" fmla="*/ 4538989 h 6133022"/>
              <a:gd name="connsiteX4" fmla="*/ 539149 w 5407442"/>
              <a:gd name="connsiteY4" fmla="*/ 2474693 h 6133022"/>
              <a:gd name="connsiteX5" fmla="*/ 589050 w 5407442"/>
              <a:gd name="connsiteY5" fmla="*/ 0 h 6133022"/>
              <a:gd name="connsiteX0" fmla="*/ 579826 w 5398218"/>
              <a:gd name="connsiteY0" fmla="*/ 0 h 6133022"/>
              <a:gd name="connsiteX1" fmla="*/ 5398218 w 5398218"/>
              <a:gd name="connsiteY1" fmla="*/ 3686 h 6133022"/>
              <a:gd name="connsiteX2" fmla="*/ 5398218 w 5398218"/>
              <a:gd name="connsiteY2" fmla="*/ 6133022 h 6133022"/>
              <a:gd name="connsiteX3" fmla="*/ 309901 w 5398218"/>
              <a:gd name="connsiteY3" fmla="*/ 4538989 h 6133022"/>
              <a:gd name="connsiteX4" fmla="*/ 576708 w 5398218"/>
              <a:gd name="connsiteY4" fmla="*/ 2474693 h 6133022"/>
              <a:gd name="connsiteX5" fmla="*/ 579826 w 5398218"/>
              <a:gd name="connsiteY5" fmla="*/ 0 h 6133022"/>
              <a:gd name="connsiteX0" fmla="*/ 579826 w 5398218"/>
              <a:gd name="connsiteY0" fmla="*/ 0 h 6133022"/>
              <a:gd name="connsiteX1" fmla="*/ 5398218 w 5398218"/>
              <a:gd name="connsiteY1" fmla="*/ 3686 h 6133022"/>
              <a:gd name="connsiteX2" fmla="*/ 5398218 w 5398218"/>
              <a:gd name="connsiteY2" fmla="*/ 6133022 h 6133022"/>
              <a:gd name="connsiteX3" fmla="*/ 309901 w 5398218"/>
              <a:gd name="connsiteY3" fmla="*/ 4538989 h 6133022"/>
              <a:gd name="connsiteX4" fmla="*/ 576708 w 5398218"/>
              <a:gd name="connsiteY4" fmla="*/ 2474693 h 6133022"/>
              <a:gd name="connsiteX5" fmla="*/ 579826 w 5398218"/>
              <a:gd name="connsiteY5" fmla="*/ 0 h 6133022"/>
              <a:gd name="connsiteX0" fmla="*/ 579826 w 5398218"/>
              <a:gd name="connsiteY0" fmla="*/ 0 h 6133022"/>
              <a:gd name="connsiteX1" fmla="*/ 5398218 w 5398218"/>
              <a:gd name="connsiteY1" fmla="*/ 3686 h 6133022"/>
              <a:gd name="connsiteX2" fmla="*/ 5398218 w 5398218"/>
              <a:gd name="connsiteY2" fmla="*/ 6133022 h 6133022"/>
              <a:gd name="connsiteX3" fmla="*/ 309901 w 5398218"/>
              <a:gd name="connsiteY3" fmla="*/ 4538989 h 6133022"/>
              <a:gd name="connsiteX4" fmla="*/ 576708 w 5398218"/>
              <a:gd name="connsiteY4" fmla="*/ 2474693 h 6133022"/>
              <a:gd name="connsiteX5" fmla="*/ 579826 w 5398218"/>
              <a:gd name="connsiteY5" fmla="*/ 0 h 6133022"/>
              <a:gd name="connsiteX0" fmla="*/ 269925 w 5088317"/>
              <a:gd name="connsiteY0" fmla="*/ 0 h 6133022"/>
              <a:gd name="connsiteX1" fmla="*/ 5088317 w 5088317"/>
              <a:gd name="connsiteY1" fmla="*/ 3686 h 6133022"/>
              <a:gd name="connsiteX2" fmla="*/ 5088317 w 5088317"/>
              <a:gd name="connsiteY2" fmla="*/ 6133022 h 6133022"/>
              <a:gd name="connsiteX3" fmla="*/ 0 w 5088317"/>
              <a:gd name="connsiteY3" fmla="*/ 4538989 h 6133022"/>
              <a:gd name="connsiteX4" fmla="*/ 266807 w 5088317"/>
              <a:gd name="connsiteY4" fmla="*/ 2474693 h 6133022"/>
              <a:gd name="connsiteX5" fmla="*/ 269925 w 5088317"/>
              <a:gd name="connsiteY5" fmla="*/ 0 h 6133022"/>
              <a:gd name="connsiteX0" fmla="*/ 269925 w 5088317"/>
              <a:gd name="connsiteY0" fmla="*/ 0 h 6133022"/>
              <a:gd name="connsiteX1" fmla="*/ 5088317 w 5088317"/>
              <a:gd name="connsiteY1" fmla="*/ 3686 h 6133022"/>
              <a:gd name="connsiteX2" fmla="*/ 5088317 w 5088317"/>
              <a:gd name="connsiteY2" fmla="*/ 6133022 h 6133022"/>
              <a:gd name="connsiteX3" fmla="*/ 0 w 5088317"/>
              <a:gd name="connsiteY3" fmla="*/ 4538989 h 6133022"/>
              <a:gd name="connsiteX4" fmla="*/ 266807 w 5088317"/>
              <a:gd name="connsiteY4" fmla="*/ 2474693 h 6133022"/>
              <a:gd name="connsiteX5" fmla="*/ 269925 w 5088317"/>
              <a:gd name="connsiteY5" fmla="*/ 0 h 6133022"/>
              <a:gd name="connsiteX0" fmla="*/ 274178 w 5092570"/>
              <a:gd name="connsiteY0" fmla="*/ 0 h 6133022"/>
              <a:gd name="connsiteX1" fmla="*/ 5092570 w 5092570"/>
              <a:gd name="connsiteY1" fmla="*/ 3686 h 6133022"/>
              <a:gd name="connsiteX2" fmla="*/ 5092570 w 5092570"/>
              <a:gd name="connsiteY2" fmla="*/ 6133022 h 6133022"/>
              <a:gd name="connsiteX3" fmla="*/ 0 w 5092570"/>
              <a:gd name="connsiteY3" fmla="*/ 4538989 h 6133022"/>
              <a:gd name="connsiteX4" fmla="*/ 271060 w 5092570"/>
              <a:gd name="connsiteY4" fmla="*/ 2474693 h 6133022"/>
              <a:gd name="connsiteX5" fmla="*/ 274178 w 5092570"/>
              <a:gd name="connsiteY5" fmla="*/ 0 h 6133022"/>
              <a:gd name="connsiteX0" fmla="*/ 274178 w 5092570"/>
              <a:gd name="connsiteY0" fmla="*/ 0 h 6133022"/>
              <a:gd name="connsiteX1" fmla="*/ 5092570 w 5092570"/>
              <a:gd name="connsiteY1" fmla="*/ 3686 h 6133022"/>
              <a:gd name="connsiteX2" fmla="*/ 5092570 w 5092570"/>
              <a:gd name="connsiteY2" fmla="*/ 6133022 h 6133022"/>
              <a:gd name="connsiteX3" fmla="*/ 441181 w 5092570"/>
              <a:gd name="connsiteY3" fmla="*/ 4682012 h 6133022"/>
              <a:gd name="connsiteX4" fmla="*/ 0 w 5092570"/>
              <a:gd name="connsiteY4" fmla="*/ 4538989 h 6133022"/>
              <a:gd name="connsiteX5" fmla="*/ 271060 w 5092570"/>
              <a:gd name="connsiteY5" fmla="*/ 2474693 h 6133022"/>
              <a:gd name="connsiteX6" fmla="*/ 274178 w 5092570"/>
              <a:gd name="connsiteY6" fmla="*/ 0 h 6133022"/>
              <a:gd name="connsiteX0" fmla="*/ 274178 w 5092570"/>
              <a:gd name="connsiteY0" fmla="*/ 0 h 6133022"/>
              <a:gd name="connsiteX1" fmla="*/ 5092570 w 5092570"/>
              <a:gd name="connsiteY1" fmla="*/ 3686 h 6133022"/>
              <a:gd name="connsiteX2" fmla="*/ 5092570 w 5092570"/>
              <a:gd name="connsiteY2" fmla="*/ 6133022 h 6133022"/>
              <a:gd name="connsiteX3" fmla="*/ 402904 w 5092570"/>
              <a:gd name="connsiteY3" fmla="*/ 4758566 h 6133022"/>
              <a:gd name="connsiteX4" fmla="*/ 0 w 5092570"/>
              <a:gd name="connsiteY4" fmla="*/ 4538989 h 6133022"/>
              <a:gd name="connsiteX5" fmla="*/ 271060 w 5092570"/>
              <a:gd name="connsiteY5" fmla="*/ 2474693 h 6133022"/>
              <a:gd name="connsiteX6" fmla="*/ 274178 w 5092570"/>
              <a:gd name="connsiteY6" fmla="*/ 0 h 6133022"/>
              <a:gd name="connsiteX0" fmla="*/ 274178 w 5092570"/>
              <a:gd name="connsiteY0" fmla="*/ 0 h 6133022"/>
              <a:gd name="connsiteX1" fmla="*/ 5092570 w 5092570"/>
              <a:gd name="connsiteY1" fmla="*/ 3686 h 6133022"/>
              <a:gd name="connsiteX2" fmla="*/ 5092570 w 5092570"/>
              <a:gd name="connsiteY2" fmla="*/ 6133022 h 6133022"/>
              <a:gd name="connsiteX3" fmla="*/ 977062 w 5092570"/>
              <a:gd name="connsiteY3" fmla="*/ 4924434 h 6133022"/>
              <a:gd name="connsiteX4" fmla="*/ 402904 w 5092570"/>
              <a:gd name="connsiteY4" fmla="*/ 4758566 h 6133022"/>
              <a:gd name="connsiteX5" fmla="*/ 0 w 5092570"/>
              <a:gd name="connsiteY5" fmla="*/ 4538989 h 6133022"/>
              <a:gd name="connsiteX6" fmla="*/ 271060 w 5092570"/>
              <a:gd name="connsiteY6" fmla="*/ 2474693 h 6133022"/>
              <a:gd name="connsiteX7" fmla="*/ 274178 w 5092570"/>
              <a:gd name="connsiteY7" fmla="*/ 0 h 6133022"/>
              <a:gd name="connsiteX0" fmla="*/ 274178 w 5092570"/>
              <a:gd name="connsiteY0" fmla="*/ 0 h 6133022"/>
              <a:gd name="connsiteX1" fmla="*/ 5092570 w 5092570"/>
              <a:gd name="connsiteY1" fmla="*/ 3686 h 6133022"/>
              <a:gd name="connsiteX2" fmla="*/ 5092570 w 5092570"/>
              <a:gd name="connsiteY2" fmla="*/ 6133022 h 6133022"/>
              <a:gd name="connsiteX3" fmla="*/ 245542 w 5092570"/>
              <a:gd name="connsiteY3" fmla="*/ 5154097 h 6133022"/>
              <a:gd name="connsiteX4" fmla="*/ 402904 w 5092570"/>
              <a:gd name="connsiteY4" fmla="*/ 4758566 h 6133022"/>
              <a:gd name="connsiteX5" fmla="*/ 0 w 5092570"/>
              <a:gd name="connsiteY5" fmla="*/ 4538989 h 6133022"/>
              <a:gd name="connsiteX6" fmla="*/ 271060 w 5092570"/>
              <a:gd name="connsiteY6" fmla="*/ 2474693 h 6133022"/>
              <a:gd name="connsiteX7" fmla="*/ 274178 w 5092570"/>
              <a:gd name="connsiteY7" fmla="*/ 0 h 6133022"/>
              <a:gd name="connsiteX0" fmla="*/ 274178 w 5092570"/>
              <a:gd name="connsiteY0" fmla="*/ 0 h 6133022"/>
              <a:gd name="connsiteX1" fmla="*/ 5092570 w 5092570"/>
              <a:gd name="connsiteY1" fmla="*/ 3686 h 6133022"/>
              <a:gd name="connsiteX2" fmla="*/ 5092570 w 5092570"/>
              <a:gd name="connsiteY2" fmla="*/ 6133022 h 6133022"/>
              <a:gd name="connsiteX3" fmla="*/ 61443 w 5092570"/>
              <a:gd name="connsiteY3" fmla="*/ 5513408 h 6133022"/>
              <a:gd name="connsiteX4" fmla="*/ 245542 w 5092570"/>
              <a:gd name="connsiteY4" fmla="*/ 5154097 h 6133022"/>
              <a:gd name="connsiteX5" fmla="*/ 402904 w 5092570"/>
              <a:gd name="connsiteY5" fmla="*/ 4758566 h 6133022"/>
              <a:gd name="connsiteX6" fmla="*/ 0 w 5092570"/>
              <a:gd name="connsiteY6" fmla="*/ 4538989 h 6133022"/>
              <a:gd name="connsiteX7" fmla="*/ 271060 w 5092570"/>
              <a:gd name="connsiteY7" fmla="*/ 2474693 h 6133022"/>
              <a:gd name="connsiteX8" fmla="*/ 274178 w 5092570"/>
              <a:gd name="connsiteY8" fmla="*/ 0 h 6133022"/>
              <a:gd name="connsiteX0" fmla="*/ 274178 w 5092570"/>
              <a:gd name="connsiteY0" fmla="*/ 0 h 6133022"/>
              <a:gd name="connsiteX1" fmla="*/ 5092570 w 5092570"/>
              <a:gd name="connsiteY1" fmla="*/ 3686 h 6133022"/>
              <a:gd name="connsiteX2" fmla="*/ 5092570 w 5092570"/>
              <a:gd name="connsiteY2" fmla="*/ 6133022 h 6133022"/>
              <a:gd name="connsiteX3" fmla="*/ 61443 w 5092570"/>
              <a:gd name="connsiteY3" fmla="*/ 5513408 h 6133022"/>
              <a:gd name="connsiteX4" fmla="*/ 245542 w 5092570"/>
              <a:gd name="connsiteY4" fmla="*/ 5154097 h 6133022"/>
              <a:gd name="connsiteX5" fmla="*/ 402904 w 5092570"/>
              <a:gd name="connsiteY5" fmla="*/ 4758566 h 6133022"/>
              <a:gd name="connsiteX6" fmla="*/ 0 w 5092570"/>
              <a:gd name="connsiteY6" fmla="*/ 4538989 h 6133022"/>
              <a:gd name="connsiteX7" fmla="*/ 271060 w 5092570"/>
              <a:gd name="connsiteY7" fmla="*/ 2474693 h 6133022"/>
              <a:gd name="connsiteX8" fmla="*/ 274178 w 5092570"/>
              <a:gd name="connsiteY8" fmla="*/ 0 h 6133022"/>
              <a:gd name="connsiteX0" fmla="*/ 274178 w 5092570"/>
              <a:gd name="connsiteY0" fmla="*/ 0 h 6133022"/>
              <a:gd name="connsiteX1" fmla="*/ 5092570 w 5092570"/>
              <a:gd name="connsiteY1" fmla="*/ 3686 h 6133022"/>
              <a:gd name="connsiteX2" fmla="*/ 5092570 w 5092570"/>
              <a:gd name="connsiteY2" fmla="*/ 6133022 h 6133022"/>
              <a:gd name="connsiteX3" fmla="*/ 61443 w 5092570"/>
              <a:gd name="connsiteY3" fmla="*/ 5513408 h 6133022"/>
              <a:gd name="connsiteX4" fmla="*/ 65301 w 5092570"/>
              <a:gd name="connsiteY4" fmla="*/ 5517266 h 6133022"/>
              <a:gd name="connsiteX5" fmla="*/ 245542 w 5092570"/>
              <a:gd name="connsiteY5" fmla="*/ 5154097 h 6133022"/>
              <a:gd name="connsiteX6" fmla="*/ 402904 w 5092570"/>
              <a:gd name="connsiteY6" fmla="*/ 4758566 h 6133022"/>
              <a:gd name="connsiteX7" fmla="*/ 0 w 5092570"/>
              <a:gd name="connsiteY7" fmla="*/ 4538989 h 6133022"/>
              <a:gd name="connsiteX8" fmla="*/ 271060 w 5092570"/>
              <a:gd name="connsiteY8" fmla="*/ 2474693 h 6133022"/>
              <a:gd name="connsiteX9" fmla="*/ 274178 w 5092570"/>
              <a:gd name="connsiteY9" fmla="*/ 0 h 6133022"/>
              <a:gd name="connsiteX0" fmla="*/ 274178 w 5092570"/>
              <a:gd name="connsiteY0" fmla="*/ 0 h 6133022"/>
              <a:gd name="connsiteX1" fmla="*/ 5092570 w 5092570"/>
              <a:gd name="connsiteY1" fmla="*/ 3686 h 6133022"/>
              <a:gd name="connsiteX2" fmla="*/ 5092570 w 5092570"/>
              <a:gd name="connsiteY2" fmla="*/ 6133022 h 6133022"/>
              <a:gd name="connsiteX3" fmla="*/ 61443 w 5092570"/>
              <a:gd name="connsiteY3" fmla="*/ 5513408 h 6133022"/>
              <a:gd name="connsiteX4" fmla="*/ 96167 w 5092570"/>
              <a:gd name="connsiteY4" fmla="*/ 5459392 h 6133022"/>
              <a:gd name="connsiteX5" fmla="*/ 245542 w 5092570"/>
              <a:gd name="connsiteY5" fmla="*/ 5154097 h 6133022"/>
              <a:gd name="connsiteX6" fmla="*/ 402904 w 5092570"/>
              <a:gd name="connsiteY6" fmla="*/ 4758566 h 6133022"/>
              <a:gd name="connsiteX7" fmla="*/ 0 w 5092570"/>
              <a:gd name="connsiteY7" fmla="*/ 4538989 h 6133022"/>
              <a:gd name="connsiteX8" fmla="*/ 271060 w 5092570"/>
              <a:gd name="connsiteY8" fmla="*/ 2474693 h 6133022"/>
              <a:gd name="connsiteX9" fmla="*/ 274178 w 5092570"/>
              <a:gd name="connsiteY9" fmla="*/ 0 h 6133022"/>
              <a:gd name="connsiteX0" fmla="*/ 421079 w 5239471"/>
              <a:gd name="connsiteY0" fmla="*/ 0 h 6133022"/>
              <a:gd name="connsiteX1" fmla="*/ 5239471 w 5239471"/>
              <a:gd name="connsiteY1" fmla="*/ 3686 h 6133022"/>
              <a:gd name="connsiteX2" fmla="*/ 5239471 w 5239471"/>
              <a:gd name="connsiteY2" fmla="*/ 6133022 h 6133022"/>
              <a:gd name="connsiteX3" fmla="*/ 0 w 5239471"/>
              <a:gd name="connsiteY3" fmla="*/ 5856791 h 6133022"/>
              <a:gd name="connsiteX4" fmla="*/ 243068 w 5239471"/>
              <a:gd name="connsiteY4" fmla="*/ 5459392 h 6133022"/>
              <a:gd name="connsiteX5" fmla="*/ 392443 w 5239471"/>
              <a:gd name="connsiteY5" fmla="*/ 5154097 h 6133022"/>
              <a:gd name="connsiteX6" fmla="*/ 549805 w 5239471"/>
              <a:gd name="connsiteY6" fmla="*/ 4758566 h 6133022"/>
              <a:gd name="connsiteX7" fmla="*/ 146901 w 5239471"/>
              <a:gd name="connsiteY7" fmla="*/ 4538989 h 6133022"/>
              <a:gd name="connsiteX8" fmla="*/ 417961 w 5239471"/>
              <a:gd name="connsiteY8" fmla="*/ 2474693 h 6133022"/>
              <a:gd name="connsiteX9" fmla="*/ 421079 w 5239471"/>
              <a:gd name="connsiteY9" fmla="*/ 0 h 6133022"/>
              <a:gd name="connsiteX0" fmla="*/ 421079 w 5239471"/>
              <a:gd name="connsiteY0" fmla="*/ 0 h 6133022"/>
              <a:gd name="connsiteX1" fmla="*/ 5239471 w 5239471"/>
              <a:gd name="connsiteY1" fmla="*/ 3686 h 6133022"/>
              <a:gd name="connsiteX2" fmla="*/ 5239471 w 5239471"/>
              <a:gd name="connsiteY2" fmla="*/ 6133022 h 6133022"/>
              <a:gd name="connsiteX3" fmla="*/ 0 w 5239471"/>
              <a:gd name="connsiteY3" fmla="*/ 5856791 h 6133022"/>
              <a:gd name="connsiteX4" fmla="*/ 1 w 5239471"/>
              <a:gd name="connsiteY4" fmla="*/ 5852932 h 6133022"/>
              <a:gd name="connsiteX5" fmla="*/ 243068 w 5239471"/>
              <a:gd name="connsiteY5" fmla="*/ 5459392 h 6133022"/>
              <a:gd name="connsiteX6" fmla="*/ 392443 w 5239471"/>
              <a:gd name="connsiteY6" fmla="*/ 5154097 h 6133022"/>
              <a:gd name="connsiteX7" fmla="*/ 549805 w 5239471"/>
              <a:gd name="connsiteY7" fmla="*/ 4758566 h 6133022"/>
              <a:gd name="connsiteX8" fmla="*/ 146901 w 5239471"/>
              <a:gd name="connsiteY8" fmla="*/ 4538989 h 6133022"/>
              <a:gd name="connsiteX9" fmla="*/ 417961 w 5239471"/>
              <a:gd name="connsiteY9" fmla="*/ 2474693 h 6133022"/>
              <a:gd name="connsiteX10" fmla="*/ 421079 w 5239471"/>
              <a:gd name="connsiteY10" fmla="*/ 0 h 6133022"/>
              <a:gd name="connsiteX0" fmla="*/ 421079 w 5239471"/>
              <a:gd name="connsiteY0" fmla="*/ 0 h 6133022"/>
              <a:gd name="connsiteX1" fmla="*/ 5239471 w 5239471"/>
              <a:gd name="connsiteY1" fmla="*/ 3686 h 6133022"/>
              <a:gd name="connsiteX2" fmla="*/ 5239471 w 5239471"/>
              <a:gd name="connsiteY2" fmla="*/ 6133022 h 6133022"/>
              <a:gd name="connsiteX3" fmla="*/ 0 w 5239471"/>
              <a:gd name="connsiteY3" fmla="*/ 5856791 h 6133022"/>
              <a:gd name="connsiteX4" fmla="*/ 19292 w 5239471"/>
              <a:gd name="connsiteY4" fmla="*/ 5829783 h 6133022"/>
              <a:gd name="connsiteX5" fmla="*/ 243068 w 5239471"/>
              <a:gd name="connsiteY5" fmla="*/ 5459392 h 6133022"/>
              <a:gd name="connsiteX6" fmla="*/ 392443 w 5239471"/>
              <a:gd name="connsiteY6" fmla="*/ 5154097 h 6133022"/>
              <a:gd name="connsiteX7" fmla="*/ 549805 w 5239471"/>
              <a:gd name="connsiteY7" fmla="*/ 4758566 h 6133022"/>
              <a:gd name="connsiteX8" fmla="*/ 146901 w 5239471"/>
              <a:gd name="connsiteY8" fmla="*/ 4538989 h 6133022"/>
              <a:gd name="connsiteX9" fmla="*/ 417961 w 5239471"/>
              <a:gd name="connsiteY9" fmla="*/ 2474693 h 6133022"/>
              <a:gd name="connsiteX10" fmla="*/ 421079 w 5239471"/>
              <a:gd name="connsiteY10" fmla="*/ 0 h 6133022"/>
              <a:gd name="connsiteX0" fmla="*/ 745170 w 5563562"/>
              <a:gd name="connsiteY0" fmla="*/ 0 h 6337273"/>
              <a:gd name="connsiteX1" fmla="*/ 5563562 w 5563562"/>
              <a:gd name="connsiteY1" fmla="*/ 3686 h 6337273"/>
              <a:gd name="connsiteX2" fmla="*/ 5563562 w 5563562"/>
              <a:gd name="connsiteY2" fmla="*/ 6133022 h 6337273"/>
              <a:gd name="connsiteX3" fmla="*/ 0 w 5563562"/>
              <a:gd name="connsiteY3" fmla="*/ 6273479 h 6337273"/>
              <a:gd name="connsiteX4" fmla="*/ 343383 w 5563562"/>
              <a:gd name="connsiteY4" fmla="*/ 5829783 h 6337273"/>
              <a:gd name="connsiteX5" fmla="*/ 567159 w 5563562"/>
              <a:gd name="connsiteY5" fmla="*/ 5459392 h 6337273"/>
              <a:gd name="connsiteX6" fmla="*/ 716534 w 5563562"/>
              <a:gd name="connsiteY6" fmla="*/ 5154097 h 6337273"/>
              <a:gd name="connsiteX7" fmla="*/ 873896 w 5563562"/>
              <a:gd name="connsiteY7" fmla="*/ 4758566 h 6337273"/>
              <a:gd name="connsiteX8" fmla="*/ 470992 w 5563562"/>
              <a:gd name="connsiteY8" fmla="*/ 4538989 h 6337273"/>
              <a:gd name="connsiteX9" fmla="*/ 742052 w 5563562"/>
              <a:gd name="connsiteY9" fmla="*/ 2474693 h 6337273"/>
              <a:gd name="connsiteX10" fmla="*/ 745170 w 5563562"/>
              <a:gd name="connsiteY10" fmla="*/ 0 h 6337273"/>
              <a:gd name="connsiteX0" fmla="*/ 1431934 w 6250326"/>
              <a:gd name="connsiteY0" fmla="*/ 0 h 6908557"/>
              <a:gd name="connsiteX1" fmla="*/ 6250326 w 6250326"/>
              <a:gd name="connsiteY1" fmla="*/ 3686 h 6908557"/>
              <a:gd name="connsiteX2" fmla="*/ 6250326 w 6250326"/>
              <a:gd name="connsiteY2" fmla="*/ 6133022 h 6908557"/>
              <a:gd name="connsiteX3" fmla="*/ 0 w 6250326"/>
              <a:gd name="connsiteY3" fmla="*/ 6871504 h 6908557"/>
              <a:gd name="connsiteX4" fmla="*/ 1030147 w 6250326"/>
              <a:gd name="connsiteY4" fmla="*/ 5829783 h 6908557"/>
              <a:gd name="connsiteX5" fmla="*/ 1253923 w 6250326"/>
              <a:gd name="connsiteY5" fmla="*/ 5459392 h 6908557"/>
              <a:gd name="connsiteX6" fmla="*/ 1403298 w 6250326"/>
              <a:gd name="connsiteY6" fmla="*/ 5154097 h 6908557"/>
              <a:gd name="connsiteX7" fmla="*/ 1560660 w 6250326"/>
              <a:gd name="connsiteY7" fmla="*/ 4758566 h 6908557"/>
              <a:gd name="connsiteX8" fmla="*/ 1157756 w 6250326"/>
              <a:gd name="connsiteY8" fmla="*/ 4538989 h 6908557"/>
              <a:gd name="connsiteX9" fmla="*/ 1428816 w 6250326"/>
              <a:gd name="connsiteY9" fmla="*/ 2474693 h 6908557"/>
              <a:gd name="connsiteX10" fmla="*/ 1431934 w 6250326"/>
              <a:gd name="connsiteY10" fmla="*/ 0 h 6908557"/>
              <a:gd name="connsiteX0" fmla="*/ 1645693 w 6464085"/>
              <a:gd name="connsiteY0" fmla="*/ 0 h 6908557"/>
              <a:gd name="connsiteX1" fmla="*/ 6464085 w 6464085"/>
              <a:gd name="connsiteY1" fmla="*/ 3686 h 6908557"/>
              <a:gd name="connsiteX2" fmla="*/ 6464085 w 6464085"/>
              <a:gd name="connsiteY2" fmla="*/ 6133022 h 6908557"/>
              <a:gd name="connsiteX3" fmla="*/ 213759 w 6464085"/>
              <a:gd name="connsiteY3" fmla="*/ 6871504 h 6908557"/>
              <a:gd name="connsiteX4" fmla="*/ 1467682 w 6464085"/>
              <a:gd name="connsiteY4" fmla="*/ 5459392 h 6908557"/>
              <a:gd name="connsiteX5" fmla="*/ 1617057 w 6464085"/>
              <a:gd name="connsiteY5" fmla="*/ 5154097 h 6908557"/>
              <a:gd name="connsiteX6" fmla="*/ 1774419 w 6464085"/>
              <a:gd name="connsiteY6" fmla="*/ 4758566 h 6908557"/>
              <a:gd name="connsiteX7" fmla="*/ 1371515 w 6464085"/>
              <a:gd name="connsiteY7" fmla="*/ 4538989 h 6908557"/>
              <a:gd name="connsiteX8" fmla="*/ 1642575 w 6464085"/>
              <a:gd name="connsiteY8" fmla="*/ 2474693 h 6908557"/>
              <a:gd name="connsiteX9" fmla="*/ 1645693 w 6464085"/>
              <a:gd name="connsiteY9" fmla="*/ 0 h 6908557"/>
              <a:gd name="connsiteX0" fmla="*/ 1626601 w 6444993"/>
              <a:gd name="connsiteY0" fmla="*/ 0 h 6908557"/>
              <a:gd name="connsiteX1" fmla="*/ 6444993 w 6444993"/>
              <a:gd name="connsiteY1" fmla="*/ 3686 h 6908557"/>
              <a:gd name="connsiteX2" fmla="*/ 6444993 w 6444993"/>
              <a:gd name="connsiteY2" fmla="*/ 6133022 h 6908557"/>
              <a:gd name="connsiteX3" fmla="*/ 194667 w 6444993"/>
              <a:gd name="connsiteY3" fmla="*/ 6871504 h 6908557"/>
              <a:gd name="connsiteX4" fmla="*/ 1597965 w 6444993"/>
              <a:gd name="connsiteY4" fmla="*/ 5154097 h 6908557"/>
              <a:gd name="connsiteX5" fmla="*/ 1755327 w 6444993"/>
              <a:gd name="connsiteY5" fmla="*/ 4758566 h 6908557"/>
              <a:gd name="connsiteX6" fmla="*/ 1352423 w 6444993"/>
              <a:gd name="connsiteY6" fmla="*/ 4538989 h 6908557"/>
              <a:gd name="connsiteX7" fmla="*/ 1623483 w 6444993"/>
              <a:gd name="connsiteY7" fmla="*/ 2474693 h 6908557"/>
              <a:gd name="connsiteX8" fmla="*/ 1626601 w 6444993"/>
              <a:gd name="connsiteY8" fmla="*/ 0 h 6908557"/>
              <a:gd name="connsiteX0" fmla="*/ 1602368 w 6420760"/>
              <a:gd name="connsiteY0" fmla="*/ 0 h 6908557"/>
              <a:gd name="connsiteX1" fmla="*/ 6420760 w 6420760"/>
              <a:gd name="connsiteY1" fmla="*/ 3686 h 6908557"/>
              <a:gd name="connsiteX2" fmla="*/ 6420760 w 6420760"/>
              <a:gd name="connsiteY2" fmla="*/ 6133022 h 6908557"/>
              <a:gd name="connsiteX3" fmla="*/ 170434 w 6420760"/>
              <a:gd name="connsiteY3" fmla="*/ 6871504 h 6908557"/>
              <a:gd name="connsiteX4" fmla="*/ 1731094 w 6420760"/>
              <a:gd name="connsiteY4" fmla="*/ 4758566 h 6908557"/>
              <a:gd name="connsiteX5" fmla="*/ 1328190 w 6420760"/>
              <a:gd name="connsiteY5" fmla="*/ 4538989 h 6908557"/>
              <a:gd name="connsiteX6" fmla="*/ 1599250 w 6420760"/>
              <a:gd name="connsiteY6" fmla="*/ 2474693 h 6908557"/>
              <a:gd name="connsiteX7" fmla="*/ 1602368 w 6420760"/>
              <a:gd name="connsiteY7" fmla="*/ 0 h 6908557"/>
              <a:gd name="connsiteX0" fmla="*/ 1431934 w 6250326"/>
              <a:gd name="connsiteY0" fmla="*/ 0 h 6908557"/>
              <a:gd name="connsiteX1" fmla="*/ 6250326 w 6250326"/>
              <a:gd name="connsiteY1" fmla="*/ 3686 h 6908557"/>
              <a:gd name="connsiteX2" fmla="*/ 6250326 w 6250326"/>
              <a:gd name="connsiteY2" fmla="*/ 6133022 h 6908557"/>
              <a:gd name="connsiteX3" fmla="*/ 0 w 6250326"/>
              <a:gd name="connsiteY3" fmla="*/ 6871504 h 6908557"/>
              <a:gd name="connsiteX4" fmla="*/ 1560660 w 6250326"/>
              <a:gd name="connsiteY4" fmla="*/ 4758566 h 6908557"/>
              <a:gd name="connsiteX5" fmla="*/ 1157756 w 6250326"/>
              <a:gd name="connsiteY5" fmla="*/ 4538989 h 6908557"/>
              <a:gd name="connsiteX6" fmla="*/ 1428816 w 6250326"/>
              <a:gd name="connsiteY6" fmla="*/ 2474693 h 6908557"/>
              <a:gd name="connsiteX7" fmla="*/ 1431934 w 6250326"/>
              <a:gd name="connsiteY7" fmla="*/ 0 h 6908557"/>
              <a:gd name="connsiteX0" fmla="*/ 1451225 w 6269617"/>
              <a:gd name="connsiteY0" fmla="*/ 0 h 6912316"/>
              <a:gd name="connsiteX1" fmla="*/ 6269617 w 6269617"/>
              <a:gd name="connsiteY1" fmla="*/ 3686 h 6912316"/>
              <a:gd name="connsiteX2" fmla="*/ 6269617 w 6269617"/>
              <a:gd name="connsiteY2" fmla="*/ 6133022 h 6912316"/>
              <a:gd name="connsiteX3" fmla="*/ 0 w 6269617"/>
              <a:gd name="connsiteY3" fmla="*/ 6875363 h 6912316"/>
              <a:gd name="connsiteX4" fmla="*/ 1579951 w 6269617"/>
              <a:gd name="connsiteY4" fmla="*/ 4758566 h 6912316"/>
              <a:gd name="connsiteX5" fmla="*/ 1177047 w 6269617"/>
              <a:gd name="connsiteY5" fmla="*/ 4538989 h 6912316"/>
              <a:gd name="connsiteX6" fmla="*/ 1448107 w 6269617"/>
              <a:gd name="connsiteY6" fmla="*/ 2474693 h 6912316"/>
              <a:gd name="connsiteX7" fmla="*/ 1451225 w 6269617"/>
              <a:gd name="connsiteY7" fmla="*/ 0 h 6912316"/>
              <a:gd name="connsiteX0" fmla="*/ 1451225 w 6277333"/>
              <a:gd name="connsiteY0" fmla="*/ 0 h 6950110"/>
              <a:gd name="connsiteX1" fmla="*/ 6269617 w 6277333"/>
              <a:gd name="connsiteY1" fmla="*/ 3686 h 6950110"/>
              <a:gd name="connsiteX2" fmla="*/ 6277333 w 6277333"/>
              <a:gd name="connsiteY2" fmla="*/ 6854510 h 6950110"/>
              <a:gd name="connsiteX3" fmla="*/ 0 w 6277333"/>
              <a:gd name="connsiteY3" fmla="*/ 6875363 h 6950110"/>
              <a:gd name="connsiteX4" fmla="*/ 1579951 w 6277333"/>
              <a:gd name="connsiteY4" fmla="*/ 4758566 h 6950110"/>
              <a:gd name="connsiteX5" fmla="*/ 1177047 w 6277333"/>
              <a:gd name="connsiteY5" fmla="*/ 4538989 h 6950110"/>
              <a:gd name="connsiteX6" fmla="*/ 1448107 w 6277333"/>
              <a:gd name="connsiteY6" fmla="*/ 2474693 h 6950110"/>
              <a:gd name="connsiteX7" fmla="*/ 1451225 w 6277333"/>
              <a:gd name="connsiteY7" fmla="*/ 0 h 6950110"/>
              <a:gd name="connsiteX0" fmla="*/ 1451225 w 6277333"/>
              <a:gd name="connsiteY0" fmla="*/ 0 h 6982620"/>
              <a:gd name="connsiteX1" fmla="*/ 6269617 w 6277333"/>
              <a:gd name="connsiteY1" fmla="*/ 3686 h 6982620"/>
              <a:gd name="connsiteX2" fmla="*/ 6277333 w 6277333"/>
              <a:gd name="connsiteY2" fmla="*/ 6854510 h 6982620"/>
              <a:gd name="connsiteX3" fmla="*/ 0 w 6277333"/>
              <a:gd name="connsiteY3" fmla="*/ 6875363 h 6982620"/>
              <a:gd name="connsiteX4" fmla="*/ 1579951 w 6277333"/>
              <a:gd name="connsiteY4" fmla="*/ 4758566 h 6982620"/>
              <a:gd name="connsiteX5" fmla="*/ 1177047 w 6277333"/>
              <a:gd name="connsiteY5" fmla="*/ 4538989 h 6982620"/>
              <a:gd name="connsiteX6" fmla="*/ 1448107 w 6277333"/>
              <a:gd name="connsiteY6" fmla="*/ 2474693 h 6982620"/>
              <a:gd name="connsiteX7" fmla="*/ 1451225 w 6277333"/>
              <a:gd name="connsiteY7" fmla="*/ 0 h 6982620"/>
              <a:gd name="connsiteX0" fmla="*/ 1451225 w 6970250"/>
              <a:gd name="connsiteY0" fmla="*/ 0 h 7457401"/>
              <a:gd name="connsiteX1" fmla="*/ 6269617 w 6970250"/>
              <a:gd name="connsiteY1" fmla="*/ 3686 h 7457401"/>
              <a:gd name="connsiteX2" fmla="*/ 6277333 w 6970250"/>
              <a:gd name="connsiteY2" fmla="*/ 6854510 h 7457401"/>
              <a:gd name="connsiteX3" fmla="*/ 0 w 6970250"/>
              <a:gd name="connsiteY3" fmla="*/ 6875363 h 7457401"/>
              <a:gd name="connsiteX4" fmla="*/ 1579951 w 6970250"/>
              <a:gd name="connsiteY4" fmla="*/ 4758566 h 7457401"/>
              <a:gd name="connsiteX5" fmla="*/ 1177047 w 6970250"/>
              <a:gd name="connsiteY5" fmla="*/ 4538989 h 7457401"/>
              <a:gd name="connsiteX6" fmla="*/ 1448107 w 6970250"/>
              <a:gd name="connsiteY6" fmla="*/ 2474693 h 7457401"/>
              <a:gd name="connsiteX7" fmla="*/ 1451225 w 6970250"/>
              <a:gd name="connsiteY7" fmla="*/ 0 h 7457401"/>
              <a:gd name="connsiteX0" fmla="*/ 1451225 w 6628253"/>
              <a:gd name="connsiteY0" fmla="*/ 0 h 7457401"/>
              <a:gd name="connsiteX1" fmla="*/ 6269617 w 6628253"/>
              <a:gd name="connsiteY1" fmla="*/ 3686 h 7457401"/>
              <a:gd name="connsiteX2" fmla="*/ 6277333 w 6628253"/>
              <a:gd name="connsiteY2" fmla="*/ 6854510 h 7457401"/>
              <a:gd name="connsiteX3" fmla="*/ 0 w 6628253"/>
              <a:gd name="connsiteY3" fmla="*/ 6875363 h 7457401"/>
              <a:gd name="connsiteX4" fmla="*/ 1579951 w 6628253"/>
              <a:gd name="connsiteY4" fmla="*/ 4758566 h 7457401"/>
              <a:gd name="connsiteX5" fmla="*/ 1177047 w 6628253"/>
              <a:gd name="connsiteY5" fmla="*/ 4538989 h 7457401"/>
              <a:gd name="connsiteX6" fmla="*/ 1448107 w 6628253"/>
              <a:gd name="connsiteY6" fmla="*/ 2474693 h 7457401"/>
              <a:gd name="connsiteX7" fmla="*/ 1451225 w 6628253"/>
              <a:gd name="connsiteY7" fmla="*/ 0 h 7457401"/>
              <a:gd name="connsiteX0" fmla="*/ 1451225 w 6277333"/>
              <a:gd name="connsiteY0" fmla="*/ 0 h 7457401"/>
              <a:gd name="connsiteX1" fmla="*/ 6269617 w 6277333"/>
              <a:gd name="connsiteY1" fmla="*/ 3686 h 7457401"/>
              <a:gd name="connsiteX2" fmla="*/ 6277333 w 6277333"/>
              <a:gd name="connsiteY2" fmla="*/ 6854510 h 7457401"/>
              <a:gd name="connsiteX3" fmla="*/ 0 w 6277333"/>
              <a:gd name="connsiteY3" fmla="*/ 6875363 h 7457401"/>
              <a:gd name="connsiteX4" fmla="*/ 1579951 w 6277333"/>
              <a:gd name="connsiteY4" fmla="*/ 4758566 h 7457401"/>
              <a:gd name="connsiteX5" fmla="*/ 1177047 w 6277333"/>
              <a:gd name="connsiteY5" fmla="*/ 4538989 h 7457401"/>
              <a:gd name="connsiteX6" fmla="*/ 1448107 w 6277333"/>
              <a:gd name="connsiteY6" fmla="*/ 2474693 h 7457401"/>
              <a:gd name="connsiteX7" fmla="*/ 1451225 w 6277333"/>
              <a:gd name="connsiteY7" fmla="*/ 0 h 7457401"/>
              <a:gd name="connsiteX0" fmla="*/ 1451225 w 6277333"/>
              <a:gd name="connsiteY0" fmla="*/ 0 h 7027598"/>
              <a:gd name="connsiteX1" fmla="*/ 6269617 w 6277333"/>
              <a:gd name="connsiteY1" fmla="*/ 3686 h 7027598"/>
              <a:gd name="connsiteX2" fmla="*/ 6277333 w 6277333"/>
              <a:gd name="connsiteY2" fmla="*/ 6854510 h 7027598"/>
              <a:gd name="connsiteX3" fmla="*/ 0 w 6277333"/>
              <a:gd name="connsiteY3" fmla="*/ 6875363 h 7027598"/>
              <a:gd name="connsiteX4" fmla="*/ 1579951 w 6277333"/>
              <a:gd name="connsiteY4" fmla="*/ 4758566 h 7027598"/>
              <a:gd name="connsiteX5" fmla="*/ 1177047 w 6277333"/>
              <a:gd name="connsiteY5" fmla="*/ 4538989 h 7027598"/>
              <a:gd name="connsiteX6" fmla="*/ 1448107 w 6277333"/>
              <a:gd name="connsiteY6" fmla="*/ 2474693 h 7027598"/>
              <a:gd name="connsiteX7" fmla="*/ 1451225 w 6277333"/>
              <a:gd name="connsiteY7" fmla="*/ 0 h 7027598"/>
              <a:gd name="connsiteX0" fmla="*/ 1451225 w 6277333"/>
              <a:gd name="connsiteY0" fmla="*/ 0 h 6875363"/>
              <a:gd name="connsiteX1" fmla="*/ 6269617 w 6277333"/>
              <a:gd name="connsiteY1" fmla="*/ 3686 h 6875363"/>
              <a:gd name="connsiteX2" fmla="*/ 6277333 w 6277333"/>
              <a:gd name="connsiteY2" fmla="*/ 6854510 h 6875363"/>
              <a:gd name="connsiteX3" fmla="*/ 0 w 6277333"/>
              <a:gd name="connsiteY3" fmla="*/ 6875363 h 6875363"/>
              <a:gd name="connsiteX4" fmla="*/ 1579951 w 6277333"/>
              <a:gd name="connsiteY4" fmla="*/ 4758566 h 6875363"/>
              <a:gd name="connsiteX5" fmla="*/ 1177047 w 6277333"/>
              <a:gd name="connsiteY5" fmla="*/ 4538989 h 6875363"/>
              <a:gd name="connsiteX6" fmla="*/ 1448107 w 6277333"/>
              <a:gd name="connsiteY6" fmla="*/ 2474693 h 6875363"/>
              <a:gd name="connsiteX7" fmla="*/ 1451225 w 6277333"/>
              <a:gd name="connsiteY7" fmla="*/ 0 h 6875363"/>
              <a:gd name="connsiteX0" fmla="*/ 1709276 w 6277333"/>
              <a:gd name="connsiteY0" fmla="*/ 0 h 6875363"/>
              <a:gd name="connsiteX1" fmla="*/ 6269617 w 6277333"/>
              <a:gd name="connsiteY1" fmla="*/ 3686 h 6875363"/>
              <a:gd name="connsiteX2" fmla="*/ 6277333 w 6277333"/>
              <a:gd name="connsiteY2" fmla="*/ 6854510 h 6875363"/>
              <a:gd name="connsiteX3" fmla="*/ 0 w 6277333"/>
              <a:gd name="connsiteY3" fmla="*/ 6875363 h 6875363"/>
              <a:gd name="connsiteX4" fmla="*/ 1579951 w 6277333"/>
              <a:gd name="connsiteY4" fmla="*/ 4758566 h 6875363"/>
              <a:gd name="connsiteX5" fmla="*/ 1177047 w 6277333"/>
              <a:gd name="connsiteY5" fmla="*/ 4538989 h 6875363"/>
              <a:gd name="connsiteX6" fmla="*/ 1448107 w 6277333"/>
              <a:gd name="connsiteY6" fmla="*/ 2474693 h 6875363"/>
              <a:gd name="connsiteX7" fmla="*/ 1709276 w 6277333"/>
              <a:gd name="connsiteY7" fmla="*/ 0 h 6875363"/>
              <a:gd name="connsiteX0" fmla="*/ 1709276 w 6277333"/>
              <a:gd name="connsiteY0" fmla="*/ 69242 h 6944605"/>
              <a:gd name="connsiteX1" fmla="*/ 6264007 w 6277333"/>
              <a:gd name="connsiteY1" fmla="*/ 0 h 6944605"/>
              <a:gd name="connsiteX2" fmla="*/ 6277333 w 6277333"/>
              <a:gd name="connsiteY2" fmla="*/ 6923752 h 6944605"/>
              <a:gd name="connsiteX3" fmla="*/ 0 w 6277333"/>
              <a:gd name="connsiteY3" fmla="*/ 6944605 h 6944605"/>
              <a:gd name="connsiteX4" fmla="*/ 1579951 w 6277333"/>
              <a:gd name="connsiteY4" fmla="*/ 4827808 h 6944605"/>
              <a:gd name="connsiteX5" fmla="*/ 1177047 w 6277333"/>
              <a:gd name="connsiteY5" fmla="*/ 4608231 h 6944605"/>
              <a:gd name="connsiteX6" fmla="*/ 1448107 w 6277333"/>
              <a:gd name="connsiteY6" fmla="*/ 2543935 h 6944605"/>
              <a:gd name="connsiteX7" fmla="*/ 1709276 w 6277333"/>
              <a:gd name="connsiteY7" fmla="*/ 69242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579951 w 6277333"/>
              <a:gd name="connsiteY4" fmla="*/ 4827808 h 6944605"/>
              <a:gd name="connsiteX5" fmla="*/ 1177047 w 6277333"/>
              <a:gd name="connsiteY5" fmla="*/ 4608231 h 6944605"/>
              <a:gd name="connsiteX6" fmla="*/ 1448107 w 6277333"/>
              <a:gd name="connsiteY6" fmla="*/ 2543935 h 6944605"/>
              <a:gd name="connsiteX7" fmla="*/ 1714886 w 6277333"/>
              <a:gd name="connsiteY7" fmla="*/ 1924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579951 w 6277333"/>
              <a:gd name="connsiteY4" fmla="*/ 4827808 h 6944605"/>
              <a:gd name="connsiteX5" fmla="*/ 1177047 w 6277333"/>
              <a:gd name="connsiteY5" fmla="*/ 4608231 h 6944605"/>
              <a:gd name="connsiteX6" fmla="*/ 1689407 w 6277333"/>
              <a:gd name="connsiteY6" fmla="*/ 2455035 h 6944605"/>
              <a:gd name="connsiteX7" fmla="*/ 1714886 w 6277333"/>
              <a:gd name="connsiteY7" fmla="*/ 1924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579951 w 6277333"/>
              <a:gd name="connsiteY4" fmla="*/ 4827808 h 6944605"/>
              <a:gd name="connsiteX5" fmla="*/ 1177047 w 6277333"/>
              <a:gd name="connsiteY5" fmla="*/ 4608231 h 6944605"/>
              <a:gd name="connsiteX6" fmla="*/ 1689407 w 6277333"/>
              <a:gd name="connsiteY6" fmla="*/ 2455035 h 6944605"/>
              <a:gd name="connsiteX7" fmla="*/ 1714886 w 6277333"/>
              <a:gd name="connsiteY7" fmla="*/ 1924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579951 w 6277333"/>
              <a:gd name="connsiteY4" fmla="*/ 4827808 h 6944605"/>
              <a:gd name="connsiteX5" fmla="*/ 1367547 w 6277333"/>
              <a:gd name="connsiteY5" fmla="*/ 4189131 h 6944605"/>
              <a:gd name="connsiteX6" fmla="*/ 1689407 w 6277333"/>
              <a:gd name="connsiteY6" fmla="*/ 2455035 h 6944605"/>
              <a:gd name="connsiteX7" fmla="*/ 1714886 w 6277333"/>
              <a:gd name="connsiteY7" fmla="*/ 1924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859351 w 6277333"/>
              <a:gd name="connsiteY4" fmla="*/ 4408708 h 6944605"/>
              <a:gd name="connsiteX5" fmla="*/ 1367547 w 6277333"/>
              <a:gd name="connsiteY5" fmla="*/ 4189131 h 6944605"/>
              <a:gd name="connsiteX6" fmla="*/ 1689407 w 6277333"/>
              <a:gd name="connsiteY6" fmla="*/ 2455035 h 6944605"/>
              <a:gd name="connsiteX7" fmla="*/ 1714886 w 6277333"/>
              <a:gd name="connsiteY7" fmla="*/ 1924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859351 w 6277333"/>
              <a:gd name="connsiteY4" fmla="*/ 4408708 h 6944605"/>
              <a:gd name="connsiteX5" fmla="*/ 1392648 w 6277333"/>
              <a:gd name="connsiteY5" fmla="*/ 4164029 h 6944605"/>
              <a:gd name="connsiteX6" fmla="*/ 1689407 w 6277333"/>
              <a:gd name="connsiteY6" fmla="*/ 2455035 h 6944605"/>
              <a:gd name="connsiteX7" fmla="*/ 1714886 w 6277333"/>
              <a:gd name="connsiteY7" fmla="*/ 1924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859351 w 6277333"/>
              <a:gd name="connsiteY4" fmla="*/ 4408708 h 6944605"/>
              <a:gd name="connsiteX5" fmla="*/ 1392648 w 6277333"/>
              <a:gd name="connsiteY5" fmla="*/ 4164029 h 6944605"/>
              <a:gd name="connsiteX6" fmla="*/ 1689407 w 6277333"/>
              <a:gd name="connsiteY6" fmla="*/ 2455035 h 6944605"/>
              <a:gd name="connsiteX7" fmla="*/ 1714886 w 6277333"/>
              <a:gd name="connsiteY7" fmla="*/ 1924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859351 w 6277333"/>
              <a:gd name="connsiteY4" fmla="*/ 4408708 h 6944605"/>
              <a:gd name="connsiteX5" fmla="*/ 1392648 w 6277333"/>
              <a:gd name="connsiteY5" fmla="*/ 4164029 h 6944605"/>
              <a:gd name="connsiteX6" fmla="*/ 1689407 w 6277333"/>
              <a:gd name="connsiteY6" fmla="*/ 2455035 h 6944605"/>
              <a:gd name="connsiteX7" fmla="*/ 1714886 w 6277333"/>
              <a:gd name="connsiteY7" fmla="*/ 1924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859351 w 6277333"/>
              <a:gd name="connsiteY4" fmla="*/ 4408708 h 6944605"/>
              <a:gd name="connsiteX5" fmla="*/ 1392648 w 6277333"/>
              <a:gd name="connsiteY5" fmla="*/ 4164029 h 6944605"/>
              <a:gd name="connsiteX6" fmla="*/ 1689407 w 6277333"/>
              <a:gd name="connsiteY6" fmla="*/ 2455035 h 6944605"/>
              <a:gd name="connsiteX7" fmla="*/ 1714886 w 6277333"/>
              <a:gd name="connsiteY7" fmla="*/ 1924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859351 w 6277333"/>
              <a:gd name="connsiteY4" fmla="*/ 4408708 h 6944605"/>
              <a:gd name="connsiteX5" fmla="*/ 1392648 w 6277333"/>
              <a:gd name="connsiteY5" fmla="*/ 4164029 h 6944605"/>
              <a:gd name="connsiteX6" fmla="*/ 1689407 w 6277333"/>
              <a:gd name="connsiteY6" fmla="*/ 2455035 h 6944605"/>
              <a:gd name="connsiteX7" fmla="*/ 1714886 w 6277333"/>
              <a:gd name="connsiteY7" fmla="*/ 1924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859351 w 6277333"/>
              <a:gd name="connsiteY4" fmla="*/ 4408708 h 6944605"/>
              <a:gd name="connsiteX5" fmla="*/ 1392648 w 6277333"/>
              <a:gd name="connsiteY5" fmla="*/ 4164029 h 6944605"/>
              <a:gd name="connsiteX6" fmla="*/ 1689407 w 6277333"/>
              <a:gd name="connsiteY6" fmla="*/ 2455035 h 6944605"/>
              <a:gd name="connsiteX7" fmla="*/ 1714886 w 6277333"/>
              <a:gd name="connsiteY7" fmla="*/ 1924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859351 w 6277333"/>
              <a:gd name="connsiteY4" fmla="*/ 4408708 h 6944605"/>
              <a:gd name="connsiteX5" fmla="*/ 1392648 w 6277333"/>
              <a:gd name="connsiteY5" fmla="*/ 4164029 h 6944605"/>
              <a:gd name="connsiteX6" fmla="*/ 1689407 w 6277333"/>
              <a:gd name="connsiteY6" fmla="*/ 2455035 h 6944605"/>
              <a:gd name="connsiteX7" fmla="*/ 1714886 w 6277333"/>
              <a:gd name="connsiteY7" fmla="*/ 1924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859351 w 6277333"/>
              <a:gd name="connsiteY4" fmla="*/ 4408708 h 6944605"/>
              <a:gd name="connsiteX5" fmla="*/ 1392648 w 6277333"/>
              <a:gd name="connsiteY5" fmla="*/ 4164029 h 6944605"/>
              <a:gd name="connsiteX6" fmla="*/ 1689407 w 6277333"/>
              <a:gd name="connsiteY6" fmla="*/ 2455035 h 6944605"/>
              <a:gd name="connsiteX7" fmla="*/ 1714886 w 6277333"/>
              <a:gd name="connsiteY7" fmla="*/ 1924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859351 w 6277333"/>
              <a:gd name="connsiteY4" fmla="*/ 4408708 h 6944605"/>
              <a:gd name="connsiteX5" fmla="*/ 1392648 w 6277333"/>
              <a:gd name="connsiteY5" fmla="*/ 4164029 h 6944605"/>
              <a:gd name="connsiteX6" fmla="*/ 1689407 w 6277333"/>
              <a:gd name="connsiteY6" fmla="*/ 2455035 h 6944605"/>
              <a:gd name="connsiteX7" fmla="*/ 1714886 w 6277333"/>
              <a:gd name="connsiteY7" fmla="*/ 1924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859351 w 6277333"/>
              <a:gd name="connsiteY4" fmla="*/ 4408708 h 6944605"/>
              <a:gd name="connsiteX5" fmla="*/ 1392648 w 6277333"/>
              <a:gd name="connsiteY5" fmla="*/ 4164029 h 6944605"/>
              <a:gd name="connsiteX6" fmla="*/ 1689407 w 6277333"/>
              <a:gd name="connsiteY6" fmla="*/ 2455035 h 6944605"/>
              <a:gd name="connsiteX7" fmla="*/ 1714886 w 6277333"/>
              <a:gd name="connsiteY7" fmla="*/ 1924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859351 w 6277333"/>
              <a:gd name="connsiteY4" fmla="*/ 4408708 h 6944605"/>
              <a:gd name="connsiteX5" fmla="*/ 1392648 w 6277333"/>
              <a:gd name="connsiteY5" fmla="*/ 4164029 h 6944605"/>
              <a:gd name="connsiteX6" fmla="*/ 1689407 w 6277333"/>
              <a:gd name="connsiteY6" fmla="*/ 2455035 h 6944605"/>
              <a:gd name="connsiteX7" fmla="*/ 1714886 w 6277333"/>
              <a:gd name="connsiteY7" fmla="*/ 1924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859351 w 6277333"/>
              <a:gd name="connsiteY4" fmla="*/ 4408708 h 6944605"/>
              <a:gd name="connsiteX5" fmla="*/ 1392648 w 6277333"/>
              <a:gd name="connsiteY5" fmla="*/ 4164029 h 6944605"/>
              <a:gd name="connsiteX6" fmla="*/ 1689407 w 6277333"/>
              <a:gd name="connsiteY6" fmla="*/ 2455035 h 6944605"/>
              <a:gd name="connsiteX7" fmla="*/ 1714886 w 6277333"/>
              <a:gd name="connsiteY7" fmla="*/ 1924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859351 w 6277333"/>
              <a:gd name="connsiteY4" fmla="*/ 4408708 h 6944605"/>
              <a:gd name="connsiteX5" fmla="*/ 1392648 w 6277333"/>
              <a:gd name="connsiteY5" fmla="*/ 4164029 h 6944605"/>
              <a:gd name="connsiteX6" fmla="*/ 1703751 w 6277333"/>
              <a:gd name="connsiteY6" fmla="*/ 2455035 h 6944605"/>
              <a:gd name="connsiteX7" fmla="*/ 1714886 w 6277333"/>
              <a:gd name="connsiteY7" fmla="*/ 1924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859351 w 6277333"/>
              <a:gd name="connsiteY4" fmla="*/ 4408708 h 6944605"/>
              <a:gd name="connsiteX5" fmla="*/ 1392648 w 6277333"/>
              <a:gd name="connsiteY5" fmla="*/ 4164029 h 6944605"/>
              <a:gd name="connsiteX6" fmla="*/ 1710922 w 6277333"/>
              <a:gd name="connsiteY6" fmla="*/ 2480136 h 6944605"/>
              <a:gd name="connsiteX7" fmla="*/ 1714886 w 6277333"/>
              <a:gd name="connsiteY7" fmla="*/ 1924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859351 w 6277333"/>
              <a:gd name="connsiteY4" fmla="*/ 4408708 h 6944605"/>
              <a:gd name="connsiteX5" fmla="*/ 1392648 w 6277333"/>
              <a:gd name="connsiteY5" fmla="*/ 4164029 h 6944605"/>
              <a:gd name="connsiteX6" fmla="*/ 1710922 w 6277333"/>
              <a:gd name="connsiteY6" fmla="*/ 2480136 h 6944605"/>
              <a:gd name="connsiteX7" fmla="*/ 1714886 w 6277333"/>
              <a:gd name="connsiteY7" fmla="*/ 1924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859351 w 6277333"/>
              <a:gd name="connsiteY4" fmla="*/ 4408708 h 6944605"/>
              <a:gd name="connsiteX5" fmla="*/ 1392648 w 6277333"/>
              <a:gd name="connsiteY5" fmla="*/ 4164029 h 6944605"/>
              <a:gd name="connsiteX6" fmla="*/ 1710922 w 6277333"/>
              <a:gd name="connsiteY6" fmla="*/ 2480136 h 6944605"/>
              <a:gd name="connsiteX7" fmla="*/ 1714886 w 6277333"/>
              <a:gd name="connsiteY7" fmla="*/ 1924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859351 w 6277333"/>
              <a:gd name="connsiteY4" fmla="*/ 4408708 h 6944605"/>
              <a:gd name="connsiteX5" fmla="*/ 1392648 w 6277333"/>
              <a:gd name="connsiteY5" fmla="*/ 4164029 h 6944605"/>
              <a:gd name="connsiteX6" fmla="*/ 1678649 w 6277333"/>
              <a:gd name="connsiteY6" fmla="*/ 2910442 h 6944605"/>
              <a:gd name="connsiteX7" fmla="*/ 1714886 w 6277333"/>
              <a:gd name="connsiteY7" fmla="*/ 1924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859351 w 6277333"/>
              <a:gd name="connsiteY4" fmla="*/ 4408708 h 6944605"/>
              <a:gd name="connsiteX5" fmla="*/ 1392648 w 6277333"/>
              <a:gd name="connsiteY5" fmla="*/ 4164029 h 6944605"/>
              <a:gd name="connsiteX6" fmla="*/ 1678649 w 6277333"/>
              <a:gd name="connsiteY6" fmla="*/ 2910442 h 6944605"/>
              <a:gd name="connsiteX7" fmla="*/ 1714886 w 6277333"/>
              <a:gd name="connsiteY7" fmla="*/ 1924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859351 w 6277333"/>
              <a:gd name="connsiteY4" fmla="*/ 4408708 h 6944605"/>
              <a:gd name="connsiteX5" fmla="*/ 1392648 w 6277333"/>
              <a:gd name="connsiteY5" fmla="*/ 4164029 h 6944605"/>
              <a:gd name="connsiteX6" fmla="*/ 1689406 w 6277333"/>
              <a:gd name="connsiteY6" fmla="*/ 2806451 h 6944605"/>
              <a:gd name="connsiteX7" fmla="*/ 1714886 w 6277333"/>
              <a:gd name="connsiteY7" fmla="*/ 1924 h 6944605"/>
              <a:gd name="connsiteX0" fmla="*/ 1714886 w 6277333"/>
              <a:gd name="connsiteY0" fmla="*/ 1924 h 6944605"/>
              <a:gd name="connsiteX1" fmla="*/ 6264007 w 6277333"/>
              <a:gd name="connsiteY1" fmla="*/ 0 h 6944605"/>
              <a:gd name="connsiteX2" fmla="*/ 6277333 w 6277333"/>
              <a:gd name="connsiteY2" fmla="*/ 6923752 h 6944605"/>
              <a:gd name="connsiteX3" fmla="*/ 0 w 6277333"/>
              <a:gd name="connsiteY3" fmla="*/ 6944605 h 6944605"/>
              <a:gd name="connsiteX4" fmla="*/ 1859351 w 6277333"/>
              <a:gd name="connsiteY4" fmla="*/ 4408708 h 6944605"/>
              <a:gd name="connsiteX5" fmla="*/ 1392648 w 6277333"/>
              <a:gd name="connsiteY5" fmla="*/ 4164029 h 6944605"/>
              <a:gd name="connsiteX6" fmla="*/ 1689406 w 6277333"/>
              <a:gd name="connsiteY6" fmla="*/ 2806451 h 6944605"/>
              <a:gd name="connsiteX7" fmla="*/ 1714886 w 6277333"/>
              <a:gd name="connsiteY7" fmla="*/ 1924 h 6944605"/>
              <a:gd name="connsiteX0" fmla="*/ 1711301 w 6277333"/>
              <a:gd name="connsiteY0" fmla="*/ 5510 h 6944605"/>
              <a:gd name="connsiteX1" fmla="*/ 6264007 w 6277333"/>
              <a:gd name="connsiteY1" fmla="*/ 0 h 6944605"/>
              <a:gd name="connsiteX2" fmla="*/ 6277333 w 6277333"/>
              <a:gd name="connsiteY2" fmla="*/ 6923752 h 6944605"/>
              <a:gd name="connsiteX3" fmla="*/ 0 w 6277333"/>
              <a:gd name="connsiteY3" fmla="*/ 6944605 h 6944605"/>
              <a:gd name="connsiteX4" fmla="*/ 1859351 w 6277333"/>
              <a:gd name="connsiteY4" fmla="*/ 4408708 h 6944605"/>
              <a:gd name="connsiteX5" fmla="*/ 1392648 w 6277333"/>
              <a:gd name="connsiteY5" fmla="*/ 4164029 h 6944605"/>
              <a:gd name="connsiteX6" fmla="*/ 1689406 w 6277333"/>
              <a:gd name="connsiteY6" fmla="*/ 2806451 h 6944605"/>
              <a:gd name="connsiteX7" fmla="*/ 1711301 w 6277333"/>
              <a:gd name="connsiteY7" fmla="*/ 5510 h 6944605"/>
              <a:gd name="connsiteX0" fmla="*/ 1711301 w 6277333"/>
              <a:gd name="connsiteY0" fmla="*/ 5510 h 6944605"/>
              <a:gd name="connsiteX1" fmla="*/ 6264007 w 6277333"/>
              <a:gd name="connsiteY1" fmla="*/ 0 h 6944605"/>
              <a:gd name="connsiteX2" fmla="*/ 6277333 w 6277333"/>
              <a:gd name="connsiteY2" fmla="*/ 6923752 h 6944605"/>
              <a:gd name="connsiteX3" fmla="*/ 0 w 6277333"/>
              <a:gd name="connsiteY3" fmla="*/ 6944605 h 6944605"/>
              <a:gd name="connsiteX4" fmla="*/ 1859351 w 6277333"/>
              <a:gd name="connsiteY4" fmla="*/ 4408708 h 6944605"/>
              <a:gd name="connsiteX5" fmla="*/ 1392648 w 6277333"/>
              <a:gd name="connsiteY5" fmla="*/ 4164029 h 6944605"/>
              <a:gd name="connsiteX6" fmla="*/ 1689406 w 6277333"/>
              <a:gd name="connsiteY6" fmla="*/ 2806451 h 6944605"/>
              <a:gd name="connsiteX7" fmla="*/ 1711301 w 6277333"/>
              <a:gd name="connsiteY7" fmla="*/ 5510 h 6944605"/>
              <a:gd name="connsiteX0" fmla="*/ 1711301 w 6277333"/>
              <a:gd name="connsiteY0" fmla="*/ 5510 h 6944605"/>
              <a:gd name="connsiteX1" fmla="*/ 6264007 w 6277333"/>
              <a:gd name="connsiteY1" fmla="*/ 0 h 6944605"/>
              <a:gd name="connsiteX2" fmla="*/ 6277333 w 6277333"/>
              <a:gd name="connsiteY2" fmla="*/ 6923752 h 6944605"/>
              <a:gd name="connsiteX3" fmla="*/ 0 w 6277333"/>
              <a:gd name="connsiteY3" fmla="*/ 6944605 h 6944605"/>
              <a:gd name="connsiteX4" fmla="*/ 1859351 w 6277333"/>
              <a:gd name="connsiteY4" fmla="*/ 4408708 h 6944605"/>
              <a:gd name="connsiteX5" fmla="*/ 1392648 w 6277333"/>
              <a:gd name="connsiteY5" fmla="*/ 4164029 h 6944605"/>
              <a:gd name="connsiteX6" fmla="*/ 1689406 w 6277333"/>
              <a:gd name="connsiteY6" fmla="*/ 2806451 h 6944605"/>
              <a:gd name="connsiteX7" fmla="*/ 1711301 w 6277333"/>
              <a:gd name="connsiteY7" fmla="*/ 5510 h 6944605"/>
              <a:gd name="connsiteX0" fmla="*/ 1669097 w 6235129"/>
              <a:gd name="connsiteY0" fmla="*/ 5510 h 6923752"/>
              <a:gd name="connsiteX1" fmla="*/ 6221803 w 6235129"/>
              <a:gd name="connsiteY1" fmla="*/ 0 h 6923752"/>
              <a:gd name="connsiteX2" fmla="*/ 6235129 w 6235129"/>
              <a:gd name="connsiteY2" fmla="*/ 6923752 h 6923752"/>
              <a:gd name="connsiteX3" fmla="*/ 0 w 6235129"/>
              <a:gd name="connsiteY3" fmla="*/ 6860198 h 6923752"/>
              <a:gd name="connsiteX4" fmla="*/ 1817147 w 6235129"/>
              <a:gd name="connsiteY4" fmla="*/ 4408708 h 6923752"/>
              <a:gd name="connsiteX5" fmla="*/ 1350444 w 6235129"/>
              <a:gd name="connsiteY5" fmla="*/ 4164029 h 6923752"/>
              <a:gd name="connsiteX6" fmla="*/ 1647202 w 6235129"/>
              <a:gd name="connsiteY6" fmla="*/ 2806451 h 6923752"/>
              <a:gd name="connsiteX7" fmla="*/ 1669097 w 6235129"/>
              <a:gd name="connsiteY7" fmla="*/ 5510 h 6923752"/>
              <a:gd name="connsiteX0" fmla="*/ 1669097 w 6235129"/>
              <a:gd name="connsiteY0" fmla="*/ 5510 h 6923752"/>
              <a:gd name="connsiteX1" fmla="*/ 6221803 w 6235129"/>
              <a:gd name="connsiteY1" fmla="*/ 0 h 6923752"/>
              <a:gd name="connsiteX2" fmla="*/ 6235129 w 6235129"/>
              <a:gd name="connsiteY2" fmla="*/ 6923752 h 6923752"/>
              <a:gd name="connsiteX3" fmla="*/ 0 w 6235129"/>
              <a:gd name="connsiteY3" fmla="*/ 6860198 h 6923752"/>
              <a:gd name="connsiteX4" fmla="*/ 1817147 w 6235129"/>
              <a:gd name="connsiteY4" fmla="*/ 4408708 h 6923752"/>
              <a:gd name="connsiteX5" fmla="*/ 1350444 w 6235129"/>
              <a:gd name="connsiteY5" fmla="*/ 4164029 h 6923752"/>
              <a:gd name="connsiteX6" fmla="*/ 1647202 w 6235129"/>
              <a:gd name="connsiteY6" fmla="*/ 2806451 h 6923752"/>
              <a:gd name="connsiteX7" fmla="*/ 1669097 w 6235129"/>
              <a:gd name="connsiteY7" fmla="*/ 5510 h 6923752"/>
              <a:gd name="connsiteX0" fmla="*/ 1669097 w 6235129"/>
              <a:gd name="connsiteY0" fmla="*/ 5510 h 6923752"/>
              <a:gd name="connsiteX1" fmla="*/ 6221803 w 6235129"/>
              <a:gd name="connsiteY1" fmla="*/ 0 h 6923752"/>
              <a:gd name="connsiteX2" fmla="*/ 6235129 w 6235129"/>
              <a:gd name="connsiteY2" fmla="*/ 6923752 h 6923752"/>
              <a:gd name="connsiteX3" fmla="*/ 0 w 6235129"/>
              <a:gd name="connsiteY3" fmla="*/ 6860198 h 6923752"/>
              <a:gd name="connsiteX4" fmla="*/ 1817147 w 6235129"/>
              <a:gd name="connsiteY4" fmla="*/ 4408708 h 6923752"/>
              <a:gd name="connsiteX5" fmla="*/ 1350444 w 6235129"/>
              <a:gd name="connsiteY5" fmla="*/ 4164029 h 6923752"/>
              <a:gd name="connsiteX6" fmla="*/ 1651891 w 6235129"/>
              <a:gd name="connsiteY6" fmla="*/ 2632949 h 6923752"/>
              <a:gd name="connsiteX7" fmla="*/ 1669097 w 6235129"/>
              <a:gd name="connsiteY7" fmla="*/ 5510 h 6923752"/>
              <a:gd name="connsiteX0" fmla="*/ 1669097 w 6235129"/>
              <a:gd name="connsiteY0" fmla="*/ 5510 h 6923752"/>
              <a:gd name="connsiteX1" fmla="*/ 6221803 w 6235129"/>
              <a:gd name="connsiteY1" fmla="*/ 0 h 6923752"/>
              <a:gd name="connsiteX2" fmla="*/ 6235129 w 6235129"/>
              <a:gd name="connsiteY2" fmla="*/ 6923752 h 6923752"/>
              <a:gd name="connsiteX3" fmla="*/ 0 w 6235129"/>
              <a:gd name="connsiteY3" fmla="*/ 6860198 h 6923752"/>
              <a:gd name="connsiteX4" fmla="*/ 1817147 w 6235129"/>
              <a:gd name="connsiteY4" fmla="*/ 4408708 h 6923752"/>
              <a:gd name="connsiteX5" fmla="*/ 1350444 w 6235129"/>
              <a:gd name="connsiteY5" fmla="*/ 4164029 h 6923752"/>
              <a:gd name="connsiteX6" fmla="*/ 1651891 w 6235129"/>
              <a:gd name="connsiteY6" fmla="*/ 2632949 h 6923752"/>
              <a:gd name="connsiteX7" fmla="*/ 1669097 w 6235129"/>
              <a:gd name="connsiteY7" fmla="*/ 5510 h 6923752"/>
              <a:gd name="connsiteX0" fmla="*/ 1669097 w 6235129"/>
              <a:gd name="connsiteY0" fmla="*/ 5510 h 6923752"/>
              <a:gd name="connsiteX1" fmla="*/ 6221803 w 6235129"/>
              <a:gd name="connsiteY1" fmla="*/ 0 h 6923752"/>
              <a:gd name="connsiteX2" fmla="*/ 6235129 w 6235129"/>
              <a:gd name="connsiteY2" fmla="*/ 6923752 h 6923752"/>
              <a:gd name="connsiteX3" fmla="*/ 0 w 6235129"/>
              <a:gd name="connsiteY3" fmla="*/ 6860198 h 6923752"/>
              <a:gd name="connsiteX4" fmla="*/ 1817147 w 6235129"/>
              <a:gd name="connsiteY4" fmla="*/ 4408708 h 6923752"/>
              <a:gd name="connsiteX5" fmla="*/ 1350444 w 6235129"/>
              <a:gd name="connsiteY5" fmla="*/ 4164029 h 6923752"/>
              <a:gd name="connsiteX6" fmla="*/ 1651891 w 6235129"/>
              <a:gd name="connsiteY6" fmla="*/ 1976457 h 6923752"/>
              <a:gd name="connsiteX7" fmla="*/ 1669097 w 6235129"/>
              <a:gd name="connsiteY7" fmla="*/ 5510 h 6923752"/>
              <a:gd name="connsiteX0" fmla="*/ 1669097 w 6235129"/>
              <a:gd name="connsiteY0" fmla="*/ 5510 h 6923752"/>
              <a:gd name="connsiteX1" fmla="*/ 6221803 w 6235129"/>
              <a:gd name="connsiteY1" fmla="*/ 0 h 6923752"/>
              <a:gd name="connsiteX2" fmla="*/ 6235129 w 6235129"/>
              <a:gd name="connsiteY2" fmla="*/ 6923752 h 6923752"/>
              <a:gd name="connsiteX3" fmla="*/ 0 w 6235129"/>
              <a:gd name="connsiteY3" fmla="*/ 6860198 h 6923752"/>
              <a:gd name="connsiteX4" fmla="*/ 1817147 w 6235129"/>
              <a:gd name="connsiteY4" fmla="*/ 4408708 h 6923752"/>
              <a:gd name="connsiteX5" fmla="*/ 1350444 w 6235129"/>
              <a:gd name="connsiteY5" fmla="*/ 4164029 h 6923752"/>
              <a:gd name="connsiteX6" fmla="*/ 1651891 w 6235129"/>
              <a:gd name="connsiteY6" fmla="*/ 1976457 h 6923752"/>
              <a:gd name="connsiteX7" fmla="*/ 1669097 w 6235129"/>
              <a:gd name="connsiteY7" fmla="*/ 5510 h 6923752"/>
              <a:gd name="connsiteX0" fmla="*/ 1669097 w 6235129"/>
              <a:gd name="connsiteY0" fmla="*/ 5510 h 6923752"/>
              <a:gd name="connsiteX1" fmla="*/ 6221803 w 6235129"/>
              <a:gd name="connsiteY1" fmla="*/ 0 h 6923752"/>
              <a:gd name="connsiteX2" fmla="*/ 6235129 w 6235129"/>
              <a:gd name="connsiteY2" fmla="*/ 6923752 h 6923752"/>
              <a:gd name="connsiteX3" fmla="*/ 0 w 6235129"/>
              <a:gd name="connsiteY3" fmla="*/ 6860198 h 6923752"/>
              <a:gd name="connsiteX4" fmla="*/ 1817147 w 6235129"/>
              <a:gd name="connsiteY4" fmla="*/ 4408708 h 6923752"/>
              <a:gd name="connsiteX5" fmla="*/ 1350444 w 6235129"/>
              <a:gd name="connsiteY5" fmla="*/ 4164029 h 6923752"/>
              <a:gd name="connsiteX6" fmla="*/ 1651891 w 6235129"/>
              <a:gd name="connsiteY6" fmla="*/ 1976457 h 6923752"/>
              <a:gd name="connsiteX7" fmla="*/ 1669097 w 6235129"/>
              <a:gd name="connsiteY7" fmla="*/ 5510 h 6923752"/>
              <a:gd name="connsiteX0" fmla="*/ 1669097 w 6235129"/>
              <a:gd name="connsiteY0" fmla="*/ 5510 h 6923752"/>
              <a:gd name="connsiteX1" fmla="*/ 6221803 w 6235129"/>
              <a:gd name="connsiteY1" fmla="*/ 0 h 6923752"/>
              <a:gd name="connsiteX2" fmla="*/ 6235129 w 6235129"/>
              <a:gd name="connsiteY2" fmla="*/ 6923752 h 6923752"/>
              <a:gd name="connsiteX3" fmla="*/ 0 w 6235129"/>
              <a:gd name="connsiteY3" fmla="*/ 6860198 h 6923752"/>
              <a:gd name="connsiteX4" fmla="*/ 1817147 w 6235129"/>
              <a:gd name="connsiteY4" fmla="*/ 4408708 h 6923752"/>
              <a:gd name="connsiteX5" fmla="*/ 1350444 w 6235129"/>
              <a:gd name="connsiteY5" fmla="*/ 4164029 h 6923752"/>
              <a:gd name="connsiteX6" fmla="*/ 1665958 w 6235129"/>
              <a:gd name="connsiteY6" fmla="*/ 1976457 h 6923752"/>
              <a:gd name="connsiteX7" fmla="*/ 1669097 w 6235129"/>
              <a:gd name="connsiteY7" fmla="*/ 5510 h 6923752"/>
              <a:gd name="connsiteX0" fmla="*/ 1669097 w 6235129"/>
              <a:gd name="connsiteY0" fmla="*/ 5510 h 6923752"/>
              <a:gd name="connsiteX1" fmla="*/ 6221803 w 6235129"/>
              <a:gd name="connsiteY1" fmla="*/ 0 h 6923752"/>
              <a:gd name="connsiteX2" fmla="*/ 6235129 w 6235129"/>
              <a:gd name="connsiteY2" fmla="*/ 6923752 h 6923752"/>
              <a:gd name="connsiteX3" fmla="*/ 0 w 6235129"/>
              <a:gd name="connsiteY3" fmla="*/ 6860198 h 6923752"/>
              <a:gd name="connsiteX4" fmla="*/ 1817147 w 6235129"/>
              <a:gd name="connsiteY4" fmla="*/ 4408708 h 6923752"/>
              <a:gd name="connsiteX5" fmla="*/ 1350444 w 6235129"/>
              <a:gd name="connsiteY5" fmla="*/ 4164029 h 6923752"/>
              <a:gd name="connsiteX6" fmla="*/ 1665958 w 6235129"/>
              <a:gd name="connsiteY6" fmla="*/ 1976457 h 6923752"/>
              <a:gd name="connsiteX7" fmla="*/ 1669097 w 6235129"/>
              <a:gd name="connsiteY7" fmla="*/ 5510 h 6923752"/>
              <a:gd name="connsiteX0" fmla="*/ 1669097 w 6235129"/>
              <a:gd name="connsiteY0" fmla="*/ 5510 h 6923752"/>
              <a:gd name="connsiteX1" fmla="*/ 6221803 w 6235129"/>
              <a:gd name="connsiteY1" fmla="*/ 0 h 6923752"/>
              <a:gd name="connsiteX2" fmla="*/ 6235129 w 6235129"/>
              <a:gd name="connsiteY2" fmla="*/ 6923752 h 6923752"/>
              <a:gd name="connsiteX3" fmla="*/ 0 w 6235129"/>
              <a:gd name="connsiteY3" fmla="*/ 6860198 h 6923752"/>
              <a:gd name="connsiteX4" fmla="*/ 1817147 w 6235129"/>
              <a:gd name="connsiteY4" fmla="*/ 4408708 h 6923752"/>
              <a:gd name="connsiteX5" fmla="*/ 1350444 w 6235129"/>
              <a:gd name="connsiteY5" fmla="*/ 4164029 h 6923752"/>
              <a:gd name="connsiteX6" fmla="*/ 1665958 w 6235129"/>
              <a:gd name="connsiteY6" fmla="*/ 1976457 h 6923752"/>
              <a:gd name="connsiteX7" fmla="*/ 1669097 w 6235129"/>
              <a:gd name="connsiteY7" fmla="*/ 5510 h 6923752"/>
              <a:gd name="connsiteX0" fmla="*/ 1669097 w 6235129"/>
              <a:gd name="connsiteY0" fmla="*/ 5510 h 6923752"/>
              <a:gd name="connsiteX1" fmla="*/ 6221803 w 6235129"/>
              <a:gd name="connsiteY1" fmla="*/ 0 h 6923752"/>
              <a:gd name="connsiteX2" fmla="*/ 6235129 w 6235129"/>
              <a:gd name="connsiteY2" fmla="*/ 6923752 h 6923752"/>
              <a:gd name="connsiteX3" fmla="*/ 0 w 6235129"/>
              <a:gd name="connsiteY3" fmla="*/ 6860198 h 6923752"/>
              <a:gd name="connsiteX4" fmla="*/ 1817147 w 6235129"/>
              <a:gd name="connsiteY4" fmla="*/ 4408708 h 6923752"/>
              <a:gd name="connsiteX5" fmla="*/ 1350444 w 6235129"/>
              <a:gd name="connsiteY5" fmla="*/ 4164029 h 6923752"/>
              <a:gd name="connsiteX6" fmla="*/ 1665958 w 6235129"/>
              <a:gd name="connsiteY6" fmla="*/ 1976457 h 6923752"/>
              <a:gd name="connsiteX7" fmla="*/ 1669097 w 6235129"/>
              <a:gd name="connsiteY7" fmla="*/ 5510 h 6923752"/>
              <a:gd name="connsiteX0" fmla="*/ 1669097 w 6239818"/>
              <a:gd name="connsiteY0" fmla="*/ 5510 h 6867482"/>
              <a:gd name="connsiteX1" fmla="*/ 6221803 w 6239818"/>
              <a:gd name="connsiteY1" fmla="*/ 0 h 6867482"/>
              <a:gd name="connsiteX2" fmla="*/ 6239818 w 6239818"/>
              <a:gd name="connsiteY2" fmla="*/ 6867482 h 6867482"/>
              <a:gd name="connsiteX3" fmla="*/ 0 w 6239818"/>
              <a:gd name="connsiteY3" fmla="*/ 6860198 h 6867482"/>
              <a:gd name="connsiteX4" fmla="*/ 1817147 w 6239818"/>
              <a:gd name="connsiteY4" fmla="*/ 4408708 h 6867482"/>
              <a:gd name="connsiteX5" fmla="*/ 1350444 w 6239818"/>
              <a:gd name="connsiteY5" fmla="*/ 4164029 h 6867482"/>
              <a:gd name="connsiteX6" fmla="*/ 1665958 w 6239818"/>
              <a:gd name="connsiteY6" fmla="*/ 1976457 h 6867482"/>
              <a:gd name="connsiteX7" fmla="*/ 1669097 w 6239818"/>
              <a:gd name="connsiteY7" fmla="*/ 5510 h 6867482"/>
              <a:gd name="connsiteX0" fmla="*/ 1669097 w 6239818"/>
              <a:gd name="connsiteY0" fmla="*/ 820 h 6867482"/>
              <a:gd name="connsiteX1" fmla="*/ 6221803 w 6239818"/>
              <a:gd name="connsiteY1" fmla="*/ 0 h 6867482"/>
              <a:gd name="connsiteX2" fmla="*/ 6239818 w 6239818"/>
              <a:gd name="connsiteY2" fmla="*/ 6867482 h 6867482"/>
              <a:gd name="connsiteX3" fmla="*/ 0 w 6239818"/>
              <a:gd name="connsiteY3" fmla="*/ 6860198 h 6867482"/>
              <a:gd name="connsiteX4" fmla="*/ 1817147 w 6239818"/>
              <a:gd name="connsiteY4" fmla="*/ 4408708 h 6867482"/>
              <a:gd name="connsiteX5" fmla="*/ 1350444 w 6239818"/>
              <a:gd name="connsiteY5" fmla="*/ 4164029 h 6867482"/>
              <a:gd name="connsiteX6" fmla="*/ 1665958 w 6239818"/>
              <a:gd name="connsiteY6" fmla="*/ 1976457 h 6867482"/>
              <a:gd name="connsiteX7" fmla="*/ 1669097 w 6239818"/>
              <a:gd name="connsiteY7" fmla="*/ 820 h 686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9818" h="6867482">
                <a:moveTo>
                  <a:pt x="1669097" y="820"/>
                </a:moveTo>
                <a:lnTo>
                  <a:pt x="6221803" y="0"/>
                </a:lnTo>
                <a:lnTo>
                  <a:pt x="6239818" y="6867482"/>
                </a:lnTo>
                <a:lnTo>
                  <a:pt x="0" y="6860198"/>
                </a:lnTo>
                <a:cubicBezTo>
                  <a:pt x="1223362" y="6085747"/>
                  <a:pt x="1722154" y="4696607"/>
                  <a:pt x="1817147" y="4408708"/>
                </a:cubicBezTo>
                <a:lnTo>
                  <a:pt x="1350444" y="4164029"/>
                </a:lnTo>
                <a:cubicBezTo>
                  <a:pt x="1713701" y="2982112"/>
                  <a:pt x="1659422" y="2499121"/>
                  <a:pt x="1665958" y="1976457"/>
                </a:cubicBezTo>
                <a:cubicBezTo>
                  <a:pt x="1669197" y="1711751"/>
                  <a:pt x="1670042" y="1037850"/>
                  <a:pt x="1669097" y="820"/>
                </a:cubicBezTo>
                <a:close/>
              </a:path>
            </a:pathLst>
          </a:custGeom>
        </p:spPr>
        <p:txBody>
          <a:bodyPr anchor="ctr"/>
          <a:lstStyle>
            <a:lvl1pPr algn="ctr">
              <a:defRPr sz="1050" b="0" i="0">
                <a:latin typeface="Montserrat Light" pitchFamily="2" charset="77"/>
              </a:defRPr>
            </a:lvl1pPr>
          </a:lstStyle>
          <a:p>
            <a:r>
              <a:rPr lang="nl-NL"/>
              <a:t>Klik op het pictogram als u een afbeelding wilt toevoegen</a:t>
            </a:r>
            <a:endParaRPr lang="en-NL"/>
          </a:p>
        </p:txBody>
      </p:sp>
    </p:spTree>
    <p:extLst>
      <p:ext uri="{BB962C8B-B14F-4D97-AF65-F5344CB8AC3E}">
        <p14:creationId xmlns:p14="http://schemas.microsoft.com/office/powerpoint/2010/main" val="399521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ussen titelpagina">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BD15E8B-00DE-7D69-EF44-09126EAC0D2F}"/>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0" y="0"/>
            <a:ext cx="12204800" cy="6865200"/>
          </a:xfrm>
          <a:prstGeom prst="rect">
            <a:avLst/>
          </a:prstGeom>
        </p:spPr>
      </p:pic>
      <p:sp>
        <p:nvSpPr>
          <p:cNvPr id="24" name="Title 16">
            <a:extLst>
              <a:ext uri="{FF2B5EF4-FFF2-40B4-BE49-F238E27FC236}">
                <a16:creationId xmlns:a16="http://schemas.microsoft.com/office/drawing/2014/main" id="{B825C711-D3D4-2244-9527-6A0E52D0C481}"/>
              </a:ext>
            </a:extLst>
          </p:cNvPr>
          <p:cNvSpPr>
            <a:spLocks noGrp="1" noRot="1" noMove="1" noResize="1" noEditPoints="1" noAdjustHandles="1" noChangeArrowheads="1" noChangeShapeType="1"/>
          </p:cNvSpPr>
          <p:nvPr>
            <p:ph type="title" hasCustomPrompt="1"/>
          </p:nvPr>
        </p:nvSpPr>
        <p:spPr>
          <a:xfrm>
            <a:off x="731837" y="728664"/>
            <a:ext cx="9745663" cy="447998"/>
          </a:xfrm>
        </p:spPr>
        <p:txBody>
          <a:bodyPr>
            <a:noAutofit/>
          </a:bodyPr>
          <a:lstStyle>
            <a:lvl1pPr>
              <a:defRPr sz="4000" baseline="0">
                <a:solidFill>
                  <a:schemeClr val="bg1"/>
                </a:solidFill>
              </a:defRPr>
            </a:lvl1pPr>
          </a:lstStyle>
          <a:p>
            <a:r>
              <a:rPr lang="nl-NL" dirty="0"/>
              <a:t>Tussen titelpagina</a:t>
            </a:r>
            <a:endParaRPr lang="en-NL" dirty="0"/>
          </a:p>
        </p:txBody>
      </p:sp>
      <p:cxnSp>
        <p:nvCxnSpPr>
          <p:cNvPr id="15" name="Rechte verbindingslijn 14">
            <a:extLst>
              <a:ext uri="{FF2B5EF4-FFF2-40B4-BE49-F238E27FC236}">
                <a16:creationId xmlns:a16="http://schemas.microsoft.com/office/drawing/2014/main" id="{89E2DA1E-95B7-3E6A-B921-79907A90B1AE}"/>
              </a:ext>
            </a:extLst>
          </p:cNvPr>
          <p:cNvCxnSpPr>
            <a:cxnSpLocks noGrp="1" noRot="1" noMove="1" noResize="1" noEditPoints="1" noAdjustHandles="1" noChangeArrowheads="1" noChangeShapeType="1"/>
          </p:cNvCxnSpPr>
          <p:nvPr userDrawn="1"/>
        </p:nvCxnSpPr>
        <p:spPr>
          <a:xfrm>
            <a:off x="1841964" y="6253337"/>
            <a:ext cx="0" cy="3333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9D172C47-D01F-A3FB-D5C6-7CD48760D86F}"/>
              </a:ext>
            </a:extLst>
          </p:cNvPr>
          <p:cNvSpPr txBox="1">
            <a:spLocks noGrp="1" noRot="1" noMove="1" noResize="1" noEditPoints="1" noAdjustHandles="1" noChangeArrowheads="1" noChangeShapeType="1"/>
          </p:cNvSpPr>
          <p:nvPr userDrawn="1"/>
        </p:nvSpPr>
        <p:spPr>
          <a:xfrm>
            <a:off x="1318757" y="6326789"/>
            <a:ext cx="469233" cy="169277"/>
          </a:xfrm>
          <a:prstGeom prst="rect">
            <a:avLst/>
          </a:prstGeom>
          <a:noFill/>
        </p:spPr>
        <p:txBody>
          <a:bodyPr wrap="square" lIns="0" tIns="0" rIns="0" bIns="0" rtlCol="0" anchor="t" anchorCtr="0">
            <a:spAutoFit/>
          </a:bodyPr>
          <a:lstStyle/>
          <a:p>
            <a:pPr algn="r"/>
            <a:fld id="{6C12AACD-11ED-B54B-AFFB-5B27A2E425C2}" type="slidenum">
              <a:rPr lang="nl-NL" sz="1100" baseline="0" smtClean="0">
                <a:solidFill>
                  <a:schemeClr val="bg1"/>
                </a:solidFill>
                <a:latin typeface="Montserrat Light" pitchFamily="2" charset="77"/>
              </a:rPr>
              <a:pPr algn="r"/>
              <a:t>‹nr.›</a:t>
            </a:fld>
            <a:endParaRPr lang="nl-NL" sz="1100" baseline="0" dirty="0">
              <a:solidFill>
                <a:schemeClr val="bg1"/>
              </a:solidFill>
              <a:latin typeface="Montserrat Light" pitchFamily="2" charset="77"/>
            </a:endParaRPr>
          </a:p>
        </p:txBody>
      </p:sp>
      <p:sp>
        <p:nvSpPr>
          <p:cNvPr id="10" name="Text Placeholder 25">
            <a:extLst>
              <a:ext uri="{FF2B5EF4-FFF2-40B4-BE49-F238E27FC236}">
                <a16:creationId xmlns:a16="http://schemas.microsoft.com/office/drawing/2014/main" id="{7EB514B4-D8B0-7BC5-1013-78CC62B775D0}"/>
              </a:ext>
            </a:extLst>
          </p:cNvPr>
          <p:cNvSpPr>
            <a:spLocks noGrp="1" noRot="1" noMove="1" noResize="1" noEditPoints="1" noAdjustHandles="1" noChangeArrowheads="1" noChangeShapeType="1"/>
          </p:cNvSpPr>
          <p:nvPr>
            <p:ph type="body" sz="quarter" idx="12" hasCustomPrompt="1"/>
          </p:nvPr>
        </p:nvSpPr>
        <p:spPr>
          <a:xfrm>
            <a:off x="1895939" y="6309796"/>
            <a:ext cx="3631210" cy="195053"/>
          </a:xfrm>
          <a:prstGeom prst="rect">
            <a:avLst/>
          </a:prstGeom>
        </p:spPr>
        <p:txBody>
          <a:bodyPr lIns="0" tIns="0" rIns="0" bIns="0" anchor="ctr"/>
          <a:lstStyle>
            <a:lvl1pPr marL="0" indent="0">
              <a:lnSpc>
                <a:spcPts val="1400"/>
              </a:lnSpc>
              <a:spcBef>
                <a:spcPts val="0"/>
              </a:spcBef>
              <a:buNone/>
              <a:defRPr sz="1100" b="0" i="0" baseline="0">
                <a:solidFill>
                  <a:schemeClr val="bg1"/>
                </a:solidFill>
                <a:latin typeface="Montserrat Light" pitchFamily="2" charset="77"/>
              </a:defRPr>
            </a:lvl1pPr>
            <a:lvl2pPr>
              <a:defRPr>
                <a:latin typeface="Lato" panose="020F0502020204030203" pitchFamily="34" charset="77"/>
              </a:defRPr>
            </a:lvl2pPr>
          </a:lstStyle>
          <a:p>
            <a:pPr lvl="0"/>
            <a:r>
              <a:rPr lang="en-GB" dirty="0"/>
              <a:t>Naam </a:t>
            </a:r>
            <a:r>
              <a:rPr lang="en-GB" dirty="0" err="1"/>
              <a:t>presentatie</a:t>
            </a:r>
            <a:endParaRPr lang="en-NL" dirty="0"/>
          </a:p>
        </p:txBody>
      </p:sp>
    </p:spTree>
    <p:extLst>
      <p:ext uri="{BB962C8B-B14F-4D97-AF65-F5344CB8AC3E}">
        <p14:creationId xmlns:p14="http://schemas.microsoft.com/office/powerpoint/2010/main" val="4208803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slide">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9EA45BD-C1E9-4917-3EF1-EB88E2071579}"/>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1" y="-2"/>
            <a:ext cx="12204800" cy="6865200"/>
          </a:xfrm>
          <a:prstGeom prst="rect">
            <a:avLst/>
          </a:prstGeom>
        </p:spPr>
      </p:pic>
      <p:sp>
        <p:nvSpPr>
          <p:cNvPr id="6" name="Chart Placeholder 5">
            <a:extLst>
              <a:ext uri="{FF2B5EF4-FFF2-40B4-BE49-F238E27FC236}">
                <a16:creationId xmlns:a16="http://schemas.microsoft.com/office/drawing/2014/main" id="{26EC6A83-5319-0E45-8878-12FDACBD2D23}"/>
              </a:ext>
            </a:extLst>
          </p:cNvPr>
          <p:cNvSpPr>
            <a:spLocks noGrp="1" noRot="1" noMove="1" noResize="1" noEditPoints="1" noAdjustHandles="1" noChangeArrowheads="1" noChangeShapeType="1"/>
          </p:cNvSpPr>
          <p:nvPr>
            <p:ph type="chart" sz="quarter" idx="17"/>
          </p:nvPr>
        </p:nvSpPr>
        <p:spPr>
          <a:xfrm>
            <a:off x="5632175" y="728663"/>
            <a:ext cx="4635502" cy="4593964"/>
          </a:xfrm>
          <a:prstGeom prst="rect">
            <a:avLst/>
          </a:prstGeom>
        </p:spPr>
        <p:txBody>
          <a:bodyPr/>
          <a:lstStyle>
            <a:lvl1pPr marL="0" indent="0">
              <a:buNone/>
              <a:defRPr sz="1100" b="0" i="0">
                <a:latin typeface="Montserrat Light" pitchFamily="2" charset="77"/>
              </a:defRPr>
            </a:lvl1pPr>
          </a:lstStyle>
          <a:p>
            <a:r>
              <a:rPr lang="nl-NL"/>
              <a:t>Klik op het pictogram als u een grafiek wilt toevoegen</a:t>
            </a:r>
            <a:endParaRPr lang="en-NL" dirty="0"/>
          </a:p>
        </p:txBody>
      </p:sp>
      <p:sp>
        <p:nvSpPr>
          <p:cNvPr id="32" name="Title 16">
            <a:extLst>
              <a:ext uri="{FF2B5EF4-FFF2-40B4-BE49-F238E27FC236}">
                <a16:creationId xmlns:a16="http://schemas.microsoft.com/office/drawing/2014/main" id="{FD88AB44-ECC0-C848-97BB-A5D680A40A01}"/>
              </a:ext>
            </a:extLst>
          </p:cNvPr>
          <p:cNvSpPr>
            <a:spLocks noGrp="1" noRot="1" noMove="1" noResize="1" noEditPoints="1" noAdjustHandles="1" noChangeArrowheads="1" noChangeShapeType="1"/>
          </p:cNvSpPr>
          <p:nvPr>
            <p:ph type="title" hasCustomPrompt="1"/>
          </p:nvPr>
        </p:nvSpPr>
        <p:spPr>
          <a:xfrm>
            <a:off x="731837" y="728665"/>
            <a:ext cx="4635501" cy="1049884"/>
          </a:xfrm>
        </p:spPr>
        <p:txBody>
          <a:bodyPr/>
          <a:lstStyle>
            <a:lvl1pPr>
              <a:lnSpc>
                <a:spcPts val="4000"/>
              </a:lnSpc>
              <a:defRPr/>
            </a:lvl1pPr>
          </a:lstStyle>
          <a:p>
            <a:r>
              <a:rPr lang="en-NL" dirty="0"/>
              <a:t>Chart </a:t>
            </a:r>
            <a:br>
              <a:rPr lang="en-NL" dirty="0"/>
            </a:br>
            <a:r>
              <a:rPr lang="en-NL" dirty="0"/>
              <a:t>slide</a:t>
            </a:r>
          </a:p>
        </p:txBody>
      </p:sp>
      <p:sp>
        <p:nvSpPr>
          <p:cNvPr id="21" name="Text Placeholder 22">
            <a:extLst>
              <a:ext uri="{FF2B5EF4-FFF2-40B4-BE49-F238E27FC236}">
                <a16:creationId xmlns:a16="http://schemas.microsoft.com/office/drawing/2014/main" id="{748EA657-54F6-3228-1CE6-DECC82781D85}"/>
              </a:ext>
            </a:extLst>
          </p:cNvPr>
          <p:cNvSpPr>
            <a:spLocks noGrp="1" noRot="1" noMove="1" noResize="1" noEditPoints="1" noAdjustHandles="1" noChangeArrowheads="1" noChangeShapeType="1"/>
          </p:cNvSpPr>
          <p:nvPr>
            <p:ph type="body" sz="quarter" idx="13" hasCustomPrompt="1"/>
          </p:nvPr>
        </p:nvSpPr>
        <p:spPr>
          <a:xfrm>
            <a:off x="731837" y="2006221"/>
            <a:ext cx="4635501" cy="3402392"/>
          </a:xfrm>
          <a:prstGeom prst="rect">
            <a:avLst/>
          </a:prstGeom>
        </p:spPr>
        <p:txBody>
          <a:bodyPr lIns="0" tIns="0" rIns="0" bIns="0" anchor="t"/>
          <a:lstStyle>
            <a:lvl1pPr marL="0" indent="0">
              <a:lnSpc>
                <a:spcPts val="1880"/>
              </a:lnSpc>
              <a:spcBef>
                <a:spcPts val="0"/>
              </a:spcBef>
              <a:buClr>
                <a:srgbClr val="BFB561"/>
              </a:buClr>
              <a:buFont typeface="Arial" panose="020B0604020202020204" pitchFamily="34" charset="0"/>
              <a:buNone/>
              <a:defRPr sz="1400" b="0" i="0" baseline="0">
                <a:solidFill>
                  <a:schemeClr val="bg2">
                    <a:lumMod val="10000"/>
                  </a:schemeClr>
                </a:solidFill>
                <a:latin typeface="Montserrat Light" pitchFamily="2"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GB" dirty="0"/>
              <a:t>Platte </a:t>
            </a:r>
            <a:r>
              <a:rPr lang="en-GB" dirty="0" err="1"/>
              <a:t>tekst</a:t>
            </a:r>
            <a:endParaRPr lang="en-GB" dirty="0"/>
          </a:p>
        </p:txBody>
      </p:sp>
      <p:cxnSp>
        <p:nvCxnSpPr>
          <p:cNvPr id="10" name="Rechte verbindingslijn 9">
            <a:extLst>
              <a:ext uri="{FF2B5EF4-FFF2-40B4-BE49-F238E27FC236}">
                <a16:creationId xmlns:a16="http://schemas.microsoft.com/office/drawing/2014/main" id="{19711611-1B3A-E56E-D238-E100052F4982}"/>
              </a:ext>
            </a:extLst>
          </p:cNvPr>
          <p:cNvCxnSpPr>
            <a:cxnSpLocks noGrp="1" noRot="1" noMove="1" noResize="1" noEditPoints="1" noAdjustHandles="1" noChangeArrowheads="1" noChangeShapeType="1"/>
          </p:cNvCxnSpPr>
          <p:nvPr userDrawn="1"/>
        </p:nvCxnSpPr>
        <p:spPr>
          <a:xfrm>
            <a:off x="1841964" y="6253337"/>
            <a:ext cx="0" cy="333375"/>
          </a:xfrm>
          <a:prstGeom prst="line">
            <a:avLst/>
          </a:prstGeom>
          <a:ln>
            <a:solidFill>
              <a:srgbClr val="DDA455"/>
            </a:solidFill>
          </a:ln>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0EA3D5AE-89C4-1724-B6FF-33F1A99E3C6B}"/>
              </a:ext>
            </a:extLst>
          </p:cNvPr>
          <p:cNvSpPr txBox="1">
            <a:spLocks noGrp="1" noRot="1" noMove="1" noResize="1" noEditPoints="1" noAdjustHandles="1" noChangeArrowheads="1" noChangeShapeType="1"/>
          </p:cNvSpPr>
          <p:nvPr userDrawn="1"/>
        </p:nvSpPr>
        <p:spPr>
          <a:xfrm>
            <a:off x="1318757" y="6326789"/>
            <a:ext cx="469233" cy="169277"/>
          </a:xfrm>
          <a:prstGeom prst="rect">
            <a:avLst/>
          </a:prstGeom>
          <a:noFill/>
        </p:spPr>
        <p:txBody>
          <a:bodyPr wrap="square" lIns="0" tIns="0" rIns="0" bIns="0" rtlCol="0" anchor="t" anchorCtr="0">
            <a:spAutoFit/>
          </a:bodyPr>
          <a:lstStyle/>
          <a:p>
            <a:pPr algn="r"/>
            <a:fld id="{6C12AACD-11ED-B54B-AFFB-5B27A2E425C2}" type="slidenum">
              <a:rPr lang="nl-NL" sz="1100" baseline="0" smtClean="0">
                <a:solidFill>
                  <a:srgbClr val="217A7D"/>
                </a:solidFill>
                <a:latin typeface="Montserrat Light" pitchFamily="2" charset="77"/>
              </a:rPr>
              <a:pPr algn="r"/>
              <a:t>‹nr.›</a:t>
            </a:fld>
            <a:endParaRPr lang="nl-NL" sz="1100" baseline="0" dirty="0">
              <a:solidFill>
                <a:srgbClr val="217A7D"/>
              </a:solidFill>
              <a:latin typeface="Montserrat Light" pitchFamily="2" charset="77"/>
            </a:endParaRPr>
          </a:p>
        </p:txBody>
      </p:sp>
      <p:sp>
        <p:nvSpPr>
          <p:cNvPr id="12" name="Text Placeholder 25">
            <a:extLst>
              <a:ext uri="{FF2B5EF4-FFF2-40B4-BE49-F238E27FC236}">
                <a16:creationId xmlns:a16="http://schemas.microsoft.com/office/drawing/2014/main" id="{9893CE98-2FAC-1C6B-88D6-F0EC8B6B224A}"/>
              </a:ext>
            </a:extLst>
          </p:cNvPr>
          <p:cNvSpPr>
            <a:spLocks noGrp="1" noRot="1" noMove="1" noResize="1" noEditPoints="1" noAdjustHandles="1" noChangeArrowheads="1" noChangeShapeType="1"/>
          </p:cNvSpPr>
          <p:nvPr>
            <p:ph type="body" sz="quarter" idx="12" hasCustomPrompt="1"/>
          </p:nvPr>
        </p:nvSpPr>
        <p:spPr>
          <a:xfrm>
            <a:off x="1895939" y="6309796"/>
            <a:ext cx="3631210" cy="195053"/>
          </a:xfrm>
          <a:prstGeom prst="rect">
            <a:avLst/>
          </a:prstGeom>
        </p:spPr>
        <p:txBody>
          <a:bodyPr lIns="0" tIns="0" rIns="0" bIns="0" anchor="ctr"/>
          <a:lstStyle>
            <a:lvl1pPr marL="0" indent="0">
              <a:lnSpc>
                <a:spcPts val="1400"/>
              </a:lnSpc>
              <a:spcBef>
                <a:spcPts val="0"/>
              </a:spcBef>
              <a:buNone/>
              <a:defRPr sz="1100" b="0" i="0" baseline="0">
                <a:solidFill>
                  <a:srgbClr val="DDA455"/>
                </a:solidFill>
                <a:latin typeface="Montserrat Light" pitchFamily="2" charset="77"/>
              </a:defRPr>
            </a:lvl1pPr>
            <a:lvl2pPr>
              <a:defRPr>
                <a:latin typeface="Lato" panose="020F0502020204030203" pitchFamily="34" charset="77"/>
              </a:defRPr>
            </a:lvl2pPr>
          </a:lstStyle>
          <a:p>
            <a:pPr lvl="0"/>
            <a:r>
              <a:rPr lang="en-GB" dirty="0"/>
              <a:t>Naam </a:t>
            </a:r>
            <a:r>
              <a:rPr lang="en-GB" dirty="0" err="1"/>
              <a:t>presentatie</a:t>
            </a:r>
            <a:endParaRPr lang="en-NL" dirty="0"/>
          </a:p>
        </p:txBody>
      </p:sp>
    </p:spTree>
    <p:extLst>
      <p:ext uri="{BB962C8B-B14F-4D97-AF65-F5344CB8AC3E}">
        <p14:creationId xmlns:p14="http://schemas.microsoft.com/office/powerpoint/2010/main" val="606183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24245E-B698-CE4E-9A24-4500BBCFF059}"/>
              </a:ext>
            </a:extLst>
          </p:cNvPr>
          <p:cNvPicPr>
            <a:picLocks noChangeAspect="1"/>
          </p:cNvPicPr>
          <p:nvPr userDrawn="1"/>
        </p:nvPicPr>
        <p:blipFill>
          <a:blip r:embed="rId2"/>
          <a:stretch>
            <a:fillRect/>
          </a:stretch>
        </p:blipFill>
        <p:spPr>
          <a:xfrm>
            <a:off x="11620668" y="6325849"/>
            <a:ext cx="418822" cy="359555"/>
          </a:xfrm>
          <a:prstGeom prst="rect">
            <a:avLst/>
          </a:prstGeom>
        </p:spPr>
      </p:pic>
      <p:pic>
        <p:nvPicPr>
          <p:cNvPr id="3" name="Graphic 2">
            <a:extLst>
              <a:ext uri="{FF2B5EF4-FFF2-40B4-BE49-F238E27FC236}">
                <a16:creationId xmlns:a16="http://schemas.microsoft.com/office/drawing/2014/main" id="{518345A8-0DA7-930D-6883-13B084351F33}"/>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rcRect/>
          <a:stretch/>
        </p:blipFill>
        <p:spPr>
          <a:xfrm>
            <a:off x="0" y="0"/>
            <a:ext cx="12204800" cy="6865200"/>
          </a:xfrm>
          <a:prstGeom prst="rect">
            <a:avLst/>
          </a:prstGeom>
        </p:spPr>
      </p:pic>
    </p:spTree>
    <p:extLst>
      <p:ext uri="{BB962C8B-B14F-4D97-AF65-F5344CB8AC3E}">
        <p14:creationId xmlns:p14="http://schemas.microsoft.com/office/powerpoint/2010/main" val="3251567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i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24245E-B698-CE4E-9A24-4500BBCFF059}"/>
              </a:ext>
            </a:extLst>
          </p:cNvPr>
          <p:cNvPicPr>
            <a:picLocks noChangeAspect="1"/>
          </p:cNvPicPr>
          <p:nvPr userDrawn="1"/>
        </p:nvPicPr>
        <p:blipFill>
          <a:blip r:embed="rId2"/>
          <a:stretch>
            <a:fillRect/>
          </a:stretch>
        </p:blipFill>
        <p:spPr>
          <a:xfrm>
            <a:off x="11620668" y="6325849"/>
            <a:ext cx="418822" cy="359555"/>
          </a:xfrm>
          <a:prstGeom prst="rect">
            <a:avLst/>
          </a:prstGeom>
        </p:spPr>
      </p:pic>
      <p:pic>
        <p:nvPicPr>
          <p:cNvPr id="4" name="Graphic 3">
            <a:extLst>
              <a:ext uri="{FF2B5EF4-FFF2-40B4-BE49-F238E27FC236}">
                <a16:creationId xmlns:a16="http://schemas.microsoft.com/office/drawing/2014/main" id="{8171F7E0-33C6-E410-2BEE-8CA1CFF0CEB3}"/>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rcRect/>
          <a:stretch/>
        </p:blipFill>
        <p:spPr>
          <a:xfrm>
            <a:off x="0" y="0"/>
            <a:ext cx="12204800" cy="6865200"/>
          </a:xfrm>
          <a:prstGeom prst="rect">
            <a:avLst/>
          </a:prstGeom>
        </p:spPr>
      </p:pic>
    </p:spTree>
    <p:extLst>
      <p:ext uri="{BB962C8B-B14F-4D97-AF65-F5344CB8AC3E}">
        <p14:creationId xmlns:p14="http://schemas.microsoft.com/office/powerpoint/2010/main" val="3583294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BD15E8B-00DE-7D69-EF44-09126EAC0D2F}"/>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0" y="0"/>
            <a:ext cx="12204800" cy="6865200"/>
          </a:xfrm>
          <a:prstGeom prst="rect">
            <a:avLst/>
          </a:prstGeom>
        </p:spPr>
      </p:pic>
      <p:sp>
        <p:nvSpPr>
          <p:cNvPr id="23" name="Text Placeholder 22">
            <a:extLst>
              <a:ext uri="{FF2B5EF4-FFF2-40B4-BE49-F238E27FC236}">
                <a16:creationId xmlns:a16="http://schemas.microsoft.com/office/drawing/2014/main" id="{73DFC397-C0B5-6645-9EC5-20B54822B28E}"/>
              </a:ext>
            </a:extLst>
          </p:cNvPr>
          <p:cNvSpPr>
            <a:spLocks noGrp="1" noRot="1" noMove="1" noResize="1" noEditPoints="1" noAdjustHandles="1" noChangeArrowheads="1" noChangeShapeType="1"/>
          </p:cNvSpPr>
          <p:nvPr>
            <p:ph type="body" sz="quarter" idx="13" hasCustomPrompt="1"/>
          </p:nvPr>
        </p:nvSpPr>
        <p:spPr>
          <a:xfrm>
            <a:off x="736575" y="2034540"/>
            <a:ext cx="9452454" cy="3374074"/>
          </a:xfrm>
          <a:prstGeom prst="rect">
            <a:avLst/>
          </a:prstGeom>
        </p:spPr>
        <p:txBody>
          <a:bodyPr lIns="0" tIns="0" rIns="0" bIns="0" anchor="t"/>
          <a:lstStyle>
            <a:lvl1pPr marL="342900" indent="-342900">
              <a:buClr>
                <a:srgbClr val="FFFFFF"/>
              </a:buClr>
              <a:buAutoNum type="arabicPeriod"/>
              <a:defRPr sz="1600" b="0" i="0" baseline="0">
                <a:solidFill>
                  <a:schemeClr val="bg1"/>
                </a:solidFill>
                <a:latin typeface="Montserrat Light" pitchFamily="2"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GB" dirty="0" err="1"/>
              <a:t>Hoofdstuk</a:t>
            </a:r>
            <a:r>
              <a:rPr lang="en-GB" dirty="0"/>
              <a:t> #1</a:t>
            </a:r>
          </a:p>
          <a:p>
            <a:pPr lvl="0"/>
            <a:r>
              <a:rPr lang="en-GB" dirty="0" err="1"/>
              <a:t>Hoofdstuk</a:t>
            </a:r>
            <a:r>
              <a:rPr lang="en-GB" dirty="0"/>
              <a:t> #2</a:t>
            </a:r>
          </a:p>
          <a:p>
            <a:pPr lvl="0"/>
            <a:r>
              <a:rPr lang="en-GB" dirty="0" err="1"/>
              <a:t>Hoofdstuk</a:t>
            </a:r>
            <a:r>
              <a:rPr lang="en-GB" dirty="0"/>
              <a:t> #3</a:t>
            </a:r>
          </a:p>
          <a:p>
            <a:pPr lvl="0"/>
            <a:r>
              <a:rPr lang="en-GB" dirty="0" err="1"/>
              <a:t>Hoofdstuk</a:t>
            </a:r>
            <a:r>
              <a:rPr lang="en-GB" dirty="0"/>
              <a:t> #4</a:t>
            </a:r>
          </a:p>
          <a:p>
            <a:pPr lvl="0"/>
            <a:r>
              <a:rPr lang="en-GB" dirty="0" err="1"/>
              <a:t>Hoofdstuk</a:t>
            </a:r>
            <a:r>
              <a:rPr lang="en-GB" dirty="0"/>
              <a:t> #5</a:t>
            </a:r>
          </a:p>
          <a:p>
            <a:pPr lvl="0"/>
            <a:r>
              <a:rPr lang="en-GB" dirty="0" err="1"/>
              <a:t>Hoofdstuk</a:t>
            </a:r>
            <a:r>
              <a:rPr lang="en-GB" dirty="0"/>
              <a:t> #6</a:t>
            </a:r>
          </a:p>
        </p:txBody>
      </p:sp>
      <p:sp>
        <p:nvSpPr>
          <p:cNvPr id="24" name="Title 16">
            <a:extLst>
              <a:ext uri="{FF2B5EF4-FFF2-40B4-BE49-F238E27FC236}">
                <a16:creationId xmlns:a16="http://schemas.microsoft.com/office/drawing/2014/main" id="{B825C711-D3D4-2244-9527-6A0E52D0C481}"/>
              </a:ext>
            </a:extLst>
          </p:cNvPr>
          <p:cNvSpPr>
            <a:spLocks noGrp="1" noRot="1" noMove="1" noResize="1" noEditPoints="1" noAdjustHandles="1" noChangeArrowheads="1" noChangeShapeType="1"/>
          </p:cNvSpPr>
          <p:nvPr>
            <p:ph type="title" hasCustomPrompt="1"/>
          </p:nvPr>
        </p:nvSpPr>
        <p:spPr>
          <a:xfrm>
            <a:off x="731837" y="728664"/>
            <a:ext cx="9745663" cy="447998"/>
          </a:xfrm>
        </p:spPr>
        <p:txBody>
          <a:bodyPr>
            <a:noAutofit/>
          </a:bodyPr>
          <a:lstStyle>
            <a:lvl1pPr>
              <a:defRPr sz="4000" baseline="0">
                <a:solidFill>
                  <a:schemeClr val="bg1"/>
                </a:solidFill>
              </a:defRPr>
            </a:lvl1pPr>
          </a:lstStyle>
          <a:p>
            <a:r>
              <a:rPr lang="en-NL" dirty="0"/>
              <a:t>Inhoudsopgave</a:t>
            </a:r>
          </a:p>
        </p:txBody>
      </p:sp>
      <p:cxnSp>
        <p:nvCxnSpPr>
          <p:cNvPr id="15" name="Rechte verbindingslijn 14">
            <a:extLst>
              <a:ext uri="{FF2B5EF4-FFF2-40B4-BE49-F238E27FC236}">
                <a16:creationId xmlns:a16="http://schemas.microsoft.com/office/drawing/2014/main" id="{89E2DA1E-95B7-3E6A-B921-79907A90B1AE}"/>
              </a:ext>
            </a:extLst>
          </p:cNvPr>
          <p:cNvCxnSpPr>
            <a:cxnSpLocks noGrp="1" noRot="1" noMove="1" noResize="1" noEditPoints="1" noAdjustHandles="1" noChangeArrowheads="1" noChangeShapeType="1"/>
          </p:cNvCxnSpPr>
          <p:nvPr userDrawn="1"/>
        </p:nvCxnSpPr>
        <p:spPr>
          <a:xfrm>
            <a:off x="1841964" y="6253337"/>
            <a:ext cx="0" cy="3333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9D172C47-D01F-A3FB-D5C6-7CD48760D86F}"/>
              </a:ext>
            </a:extLst>
          </p:cNvPr>
          <p:cNvSpPr txBox="1">
            <a:spLocks noGrp="1" noRot="1" noMove="1" noResize="1" noEditPoints="1" noAdjustHandles="1" noChangeArrowheads="1" noChangeShapeType="1"/>
          </p:cNvSpPr>
          <p:nvPr userDrawn="1"/>
        </p:nvSpPr>
        <p:spPr>
          <a:xfrm>
            <a:off x="1318757" y="6326789"/>
            <a:ext cx="469233" cy="169277"/>
          </a:xfrm>
          <a:prstGeom prst="rect">
            <a:avLst/>
          </a:prstGeom>
          <a:noFill/>
        </p:spPr>
        <p:txBody>
          <a:bodyPr wrap="square" lIns="0" tIns="0" rIns="0" bIns="0" rtlCol="0" anchor="t" anchorCtr="0">
            <a:spAutoFit/>
          </a:bodyPr>
          <a:lstStyle/>
          <a:p>
            <a:pPr algn="r"/>
            <a:fld id="{6C12AACD-11ED-B54B-AFFB-5B27A2E425C2}" type="slidenum">
              <a:rPr lang="nl-NL" sz="1100" baseline="0" smtClean="0">
                <a:solidFill>
                  <a:schemeClr val="bg1"/>
                </a:solidFill>
                <a:latin typeface="Montserrat Light" pitchFamily="2" charset="77"/>
              </a:rPr>
              <a:pPr algn="r"/>
              <a:t>‹nr.›</a:t>
            </a:fld>
            <a:endParaRPr lang="nl-NL" sz="1100" baseline="0" dirty="0">
              <a:solidFill>
                <a:schemeClr val="bg1"/>
              </a:solidFill>
              <a:latin typeface="Montserrat Light" pitchFamily="2" charset="77"/>
            </a:endParaRPr>
          </a:p>
        </p:txBody>
      </p:sp>
      <p:sp>
        <p:nvSpPr>
          <p:cNvPr id="10" name="Text Placeholder 25">
            <a:extLst>
              <a:ext uri="{FF2B5EF4-FFF2-40B4-BE49-F238E27FC236}">
                <a16:creationId xmlns:a16="http://schemas.microsoft.com/office/drawing/2014/main" id="{7EB514B4-D8B0-7BC5-1013-78CC62B775D0}"/>
              </a:ext>
            </a:extLst>
          </p:cNvPr>
          <p:cNvSpPr>
            <a:spLocks noGrp="1" noRot="1" noMove="1" noResize="1" noEditPoints="1" noAdjustHandles="1" noChangeArrowheads="1" noChangeShapeType="1"/>
          </p:cNvSpPr>
          <p:nvPr>
            <p:ph type="body" sz="quarter" idx="12" hasCustomPrompt="1"/>
          </p:nvPr>
        </p:nvSpPr>
        <p:spPr>
          <a:xfrm>
            <a:off x="1895939" y="6309796"/>
            <a:ext cx="3631210" cy="195053"/>
          </a:xfrm>
          <a:prstGeom prst="rect">
            <a:avLst/>
          </a:prstGeom>
        </p:spPr>
        <p:txBody>
          <a:bodyPr lIns="0" tIns="0" rIns="0" bIns="0" anchor="ctr"/>
          <a:lstStyle>
            <a:lvl1pPr marL="0" indent="0">
              <a:lnSpc>
                <a:spcPts val="1400"/>
              </a:lnSpc>
              <a:spcBef>
                <a:spcPts val="0"/>
              </a:spcBef>
              <a:buNone/>
              <a:defRPr sz="1100" b="0" i="0" baseline="0">
                <a:solidFill>
                  <a:schemeClr val="bg1"/>
                </a:solidFill>
                <a:latin typeface="Montserrat Light" pitchFamily="2" charset="77"/>
              </a:defRPr>
            </a:lvl1pPr>
            <a:lvl2pPr>
              <a:defRPr>
                <a:latin typeface="Lato" panose="020F0502020204030203" pitchFamily="34" charset="77"/>
              </a:defRPr>
            </a:lvl2pPr>
          </a:lstStyle>
          <a:p>
            <a:pPr lvl="0"/>
            <a:r>
              <a:rPr lang="en-GB" dirty="0"/>
              <a:t>Naam </a:t>
            </a:r>
            <a:r>
              <a:rPr lang="en-GB" dirty="0" err="1"/>
              <a:t>presentatie</a:t>
            </a:r>
            <a:endParaRPr lang="en-NL" dirty="0"/>
          </a:p>
        </p:txBody>
      </p:sp>
    </p:spTree>
    <p:extLst>
      <p:ext uri="{BB962C8B-B14F-4D97-AF65-F5344CB8AC3E}">
        <p14:creationId xmlns:p14="http://schemas.microsoft.com/office/powerpoint/2010/main" val="1002692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E638325-D1DD-C4BC-28E5-7B52560074D4}"/>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1" y="-2"/>
            <a:ext cx="12204800" cy="6865200"/>
          </a:xfrm>
          <a:prstGeom prst="rect">
            <a:avLst/>
          </a:prstGeom>
        </p:spPr>
      </p:pic>
      <p:sp>
        <p:nvSpPr>
          <p:cNvPr id="18" name="Text Placeholder 22">
            <a:extLst>
              <a:ext uri="{FF2B5EF4-FFF2-40B4-BE49-F238E27FC236}">
                <a16:creationId xmlns:a16="http://schemas.microsoft.com/office/drawing/2014/main" id="{ABEFF302-3610-954E-A681-1CE50EE17DC9}"/>
              </a:ext>
            </a:extLst>
          </p:cNvPr>
          <p:cNvSpPr>
            <a:spLocks noGrp="1" noRot="1" noMove="1" noResize="1" noEditPoints="1" noAdjustHandles="1" noChangeArrowheads="1" noChangeShapeType="1"/>
          </p:cNvSpPr>
          <p:nvPr>
            <p:ph type="body" sz="quarter" idx="13" hasCustomPrompt="1"/>
          </p:nvPr>
        </p:nvSpPr>
        <p:spPr>
          <a:xfrm>
            <a:off x="731839" y="2037392"/>
            <a:ext cx="9783762" cy="1970796"/>
          </a:xfrm>
          <a:prstGeom prst="rect">
            <a:avLst/>
          </a:prstGeom>
        </p:spPr>
        <p:txBody>
          <a:bodyPr lIns="0" tIns="0" rIns="0" bIns="0" anchor="t">
            <a:spAutoFit/>
          </a:bodyPr>
          <a:lstStyle>
            <a:lvl1pPr marL="342900" indent="-342900">
              <a:buClr>
                <a:srgbClr val="217A7D"/>
              </a:buClr>
              <a:buFont typeface="+mj-lt"/>
              <a:buAutoNum type="arabicPeriod"/>
              <a:defRPr sz="1600" b="0" i="0" baseline="0">
                <a:solidFill>
                  <a:schemeClr val="bg2">
                    <a:lumMod val="10000"/>
                  </a:schemeClr>
                </a:solidFill>
                <a:latin typeface="Montserrat Light" pitchFamily="2" charset="77"/>
              </a:defRPr>
            </a:lvl1pPr>
            <a:lvl2pPr marL="457200" indent="0">
              <a:buNone/>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GB" dirty="0"/>
              <a:t>Lorem ipsum</a:t>
            </a:r>
          </a:p>
          <a:p>
            <a:pPr lvl="0"/>
            <a:r>
              <a:rPr lang="en-GB" dirty="0"/>
              <a:t>Ipsum lorem</a:t>
            </a:r>
          </a:p>
          <a:p>
            <a:pPr lvl="0"/>
            <a:r>
              <a:rPr lang="en-GB" dirty="0"/>
              <a:t>Lorem ipsum</a:t>
            </a:r>
          </a:p>
          <a:p>
            <a:pPr lvl="0"/>
            <a:r>
              <a:rPr lang="en-GB" dirty="0"/>
              <a:t>Ipsum lorem</a:t>
            </a:r>
          </a:p>
          <a:p>
            <a:pPr lvl="0"/>
            <a:r>
              <a:rPr lang="en-GB" dirty="0"/>
              <a:t>Lorem ipsum</a:t>
            </a:r>
          </a:p>
          <a:p>
            <a:pPr lvl="0"/>
            <a:r>
              <a:rPr lang="en-GB" dirty="0"/>
              <a:t>Ipsum Lorem</a:t>
            </a:r>
          </a:p>
        </p:txBody>
      </p:sp>
      <p:sp>
        <p:nvSpPr>
          <p:cNvPr id="11" name="Title 16">
            <a:extLst>
              <a:ext uri="{FF2B5EF4-FFF2-40B4-BE49-F238E27FC236}">
                <a16:creationId xmlns:a16="http://schemas.microsoft.com/office/drawing/2014/main" id="{9B6F909E-7413-E24B-8B7A-43F75A6612AB}"/>
              </a:ext>
            </a:extLst>
          </p:cNvPr>
          <p:cNvSpPr>
            <a:spLocks noGrp="1" noRot="1" noMove="1" noResize="1" noEditPoints="1" noAdjustHandles="1" noChangeArrowheads="1" noChangeShapeType="1"/>
          </p:cNvSpPr>
          <p:nvPr>
            <p:ph type="title" hasCustomPrompt="1"/>
          </p:nvPr>
        </p:nvSpPr>
        <p:spPr>
          <a:xfrm>
            <a:off x="731838" y="728665"/>
            <a:ext cx="9783762" cy="512961"/>
          </a:xfrm>
        </p:spPr>
        <p:txBody>
          <a:bodyPr>
            <a:spAutoFit/>
          </a:bodyPr>
          <a:lstStyle>
            <a:lvl1pPr>
              <a:lnSpc>
                <a:spcPts val="4000"/>
              </a:lnSpc>
              <a:defRPr sz="4000" baseline="0">
                <a:solidFill>
                  <a:srgbClr val="DDA455"/>
                </a:solidFill>
              </a:defRPr>
            </a:lvl1pPr>
          </a:lstStyle>
          <a:p>
            <a:r>
              <a:rPr lang="nl-NL" dirty="0"/>
              <a:t>Opsomming</a:t>
            </a:r>
            <a:endParaRPr lang="en-NL" dirty="0"/>
          </a:p>
        </p:txBody>
      </p:sp>
      <p:cxnSp>
        <p:nvCxnSpPr>
          <p:cNvPr id="9" name="Rechte verbindingslijn 8">
            <a:extLst>
              <a:ext uri="{FF2B5EF4-FFF2-40B4-BE49-F238E27FC236}">
                <a16:creationId xmlns:a16="http://schemas.microsoft.com/office/drawing/2014/main" id="{2C639F39-A780-08C6-D3A5-4E7C2ABD3C15}"/>
              </a:ext>
            </a:extLst>
          </p:cNvPr>
          <p:cNvCxnSpPr>
            <a:cxnSpLocks noGrp="1" noRot="1" noMove="1" noResize="1" noEditPoints="1" noAdjustHandles="1" noChangeArrowheads="1" noChangeShapeType="1"/>
          </p:cNvCxnSpPr>
          <p:nvPr userDrawn="1"/>
        </p:nvCxnSpPr>
        <p:spPr>
          <a:xfrm>
            <a:off x="1841964" y="6253337"/>
            <a:ext cx="0" cy="333375"/>
          </a:xfrm>
          <a:prstGeom prst="line">
            <a:avLst/>
          </a:prstGeom>
          <a:ln>
            <a:solidFill>
              <a:srgbClr val="DDA455"/>
            </a:solidFill>
          </a:ln>
        </p:spPr>
        <p:style>
          <a:lnRef idx="1">
            <a:schemeClr val="accent1"/>
          </a:lnRef>
          <a:fillRef idx="0">
            <a:schemeClr val="accent1"/>
          </a:fillRef>
          <a:effectRef idx="0">
            <a:schemeClr val="accent1"/>
          </a:effectRef>
          <a:fontRef idx="minor">
            <a:schemeClr val="tx1"/>
          </a:fontRef>
        </p:style>
      </p:cxnSp>
      <p:sp>
        <p:nvSpPr>
          <p:cNvPr id="10" name="Tekstvak 9">
            <a:extLst>
              <a:ext uri="{FF2B5EF4-FFF2-40B4-BE49-F238E27FC236}">
                <a16:creationId xmlns:a16="http://schemas.microsoft.com/office/drawing/2014/main" id="{26C2D37B-C0CA-45F2-F69E-A36224777700}"/>
              </a:ext>
            </a:extLst>
          </p:cNvPr>
          <p:cNvSpPr txBox="1">
            <a:spLocks noGrp="1" noRot="1" noMove="1" noResize="1" noEditPoints="1" noAdjustHandles="1" noChangeArrowheads="1" noChangeShapeType="1"/>
          </p:cNvSpPr>
          <p:nvPr userDrawn="1"/>
        </p:nvSpPr>
        <p:spPr>
          <a:xfrm>
            <a:off x="1318757" y="6326789"/>
            <a:ext cx="469233" cy="169277"/>
          </a:xfrm>
          <a:prstGeom prst="rect">
            <a:avLst/>
          </a:prstGeom>
          <a:noFill/>
        </p:spPr>
        <p:txBody>
          <a:bodyPr wrap="square" lIns="0" tIns="0" rIns="0" bIns="0" rtlCol="0" anchor="t" anchorCtr="0">
            <a:spAutoFit/>
          </a:bodyPr>
          <a:lstStyle/>
          <a:p>
            <a:pPr algn="r"/>
            <a:fld id="{6C12AACD-11ED-B54B-AFFB-5B27A2E425C2}" type="slidenum">
              <a:rPr lang="nl-NL" sz="1100" baseline="0" smtClean="0">
                <a:solidFill>
                  <a:srgbClr val="217A7D"/>
                </a:solidFill>
                <a:latin typeface="Montserrat Light" pitchFamily="2" charset="77"/>
              </a:rPr>
              <a:pPr algn="r"/>
              <a:t>‹nr.›</a:t>
            </a:fld>
            <a:endParaRPr lang="nl-NL" sz="1100" baseline="0" dirty="0">
              <a:solidFill>
                <a:srgbClr val="217A7D"/>
              </a:solidFill>
              <a:latin typeface="Montserrat Light" pitchFamily="2" charset="77"/>
            </a:endParaRPr>
          </a:p>
        </p:txBody>
      </p:sp>
      <p:sp>
        <p:nvSpPr>
          <p:cNvPr id="14" name="Text Placeholder 25">
            <a:extLst>
              <a:ext uri="{FF2B5EF4-FFF2-40B4-BE49-F238E27FC236}">
                <a16:creationId xmlns:a16="http://schemas.microsoft.com/office/drawing/2014/main" id="{5EFC0218-C153-16BD-52BE-B9C786CE9914}"/>
              </a:ext>
            </a:extLst>
          </p:cNvPr>
          <p:cNvSpPr>
            <a:spLocks noGrp="1" noRot="1" noMove="1" noResize="1" noEditPoints="1" noAdjustHandles="1" noChangeArrowheads="1" noChangeShapeType="1"/>
          </p:cNvSpPr>
          <p:nvPr>
            <p:ph type="body" sz="quarter" idx="12" hasCustomPrompt="1"/>
          </p:nvPr>
        </p:nvSpPr>
        <p:spPr>
          <a:xfrm>
            <a:off x="1895939" y="6309796"/>
            <a:ext cx="3631210" cy="195053"/>
          </a:xfrm>
          <a:prstGeom prst="rect">
            <a:avLst/>
          </a:prstGeom>
        </p:spPr>
        <p:txBody>
          <a:bodyPr lIns="0" tIns="0" rIns="0" bIns="0" anchor="ctr"/>
          <a:lstStyle>
            <a:lvl1pPr marL="0" indent="0">
              <a:lnSpc>
                <a:spcPts val="1400"/>
              </a:lnSpc>
              <a:spcBef>
                <a:spcPts val="0"/>
              </a:spcBef>
              <a:buNone/>
              <a:defRPr sz="1100" b="0" i="0" baseline="0">
                <a:solidFill>
                  <a:srgbClr val="DDA455"/>
                </a:solidFill>
                <a:latin typeface="Montserrat Light" pitchFamily="2" charset="77"/>
              </a:defRPr>
            </a:lvl1pPr>
            <a:lvl2pPr>
              <a:defRPr>
                <a:latin typeface="Lato" panose="020F0502020204030203" pitchFamily="34" charset="77"/>
              </a:defRPr>
            </a:lvl2pPr>
          </a:lstStyle>
          <a:p>
            <a:pPr lvl="0"/>
            <a:r>
              <a:rPr lang="en-GB" dirty="0"/>
              <a:t>Naam </a:t>
            </a:r>
            <a:r>
              <a:rPr lang="en-GB" dirty="0" err="1"/>
              <a:t>presentatie</a:t>
            </a:r>
            <a:endParaRPr lang="en-NL" dirty="0"/>
          </a:p>
        </p:txBody>
      </p:sp>
    </p:spTree>
    <p:extLst>
      <p:ext uri="{BB962C8B-B14F-4D97-AF65-F5344CB8AC3E}">
        <p14:creationId xmlns:p14="http://schemas.microsoft.com/office/powerpoint/2010/main" val="222879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tekst 1 kolom">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336AE33-D21D-B2BC-2CA6-2CF7C825B8E1}"/>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1" y="-2"/>
            <a:ext cx="12204800" cy="6865200"/>
          </a:xfrm>
          <a:prstGeom prst="rect">
            <a:avLst/>
          </a:prstGeom>
        </p:spPr>
      </p:pic>
      <p:sp>
        <p:nvSpPr>
          <p:cNvPr id="8" name="Text Placeholder 22">
            <a:extLst>
              <a:ext uri="{FF2B5EF4-FFF2-40B4-BE49-F238E27FC236}">
                <a16:creationId xmlns:a16="http://schemas.microsoft.com/office/drawing/2014/main" id="{B4EC528F-886D-C654-92EA-E1214322A578}"/>
              </a:ext>
            </a:extLst>
          </p:cNvPr>
          <p:cNvSpPr>
            <a:spLocks noGrp="1" noRot="1" noMove="1" noResize="1" noEditPoints="1" noAdjustHandles="1" noChangeArrowheads="1" noChangeShapeType="1"/>
          </p:cNvSpPr>
          <p:nvPr>
            <p:ph type="body" sz="quarter" idx="14" hasCustomPrompt="1"/>
          </p:nvPr>
        </p:nvSpPr>
        <p:spPr>
          <a:xfrm>
            <a:off x="731837" y="2006221"/>
            <a:ext cx="9783751" cy="3402392"/>
          </a:xfrm>
          <a:prstGeom prst="rect">
            <a:avLst/>
          </a:prstGeom>
        </p:spPr>
        <p:txBody>
          <a:bodyPr lIns="0" tIns="0" rIns="0" bIns="0" anchor="t"/>
          <a:lstStyle>
            <a:lvl1pPr marL="0" indent="0">
              <a:lnSpc>
                <a:spcPts val="1880"/>
              </a:lnSpc>
              <a:spcBef>
                <a:spcPts val="0"/>
              </a:spcBef>
              <a:buClr>
                <a:srgbClr val="BFB561"/>
              </a:buClr>
              <a:buFont typeface="Arial" panose="020B0604020202020204" pitchFamily="34" charset="0"/>
              <a:buNone/>
              <a:defRPr sz="1400" b="0" i="0" baseline="0">
                <a:solidFill>
                  <a:schemeClr val="bg2">
                    <a:lumMod val="10000"/>
                  </a:schemeClr>
                </a:solidFill>
                <a:latin typeface="Montserrat Light" pitchFamily="2"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GB" dirty="0"/>
              <a:t>Platte </a:t>
            </a:r>
            <a:r>
              <a:rPr lang="en-GB" dirty="0" err="1"/>
              <a:t>tekst</a:t>
            </a:r>
            <a:endParaRPr lang="en-GB" dirty="0"/>
          </a:p>
        </p:txBody>
      </p:sp>
      <p:sp>
        <p:nvSpPr>
          <p:cNvPr id="10" name="Title 16">
            <a:extLst>
              <a:ext uri="{FF2B5EF4-FFF2-40B4-BE49-F238E27FC236}">
                <a16:creationId xmlns:a16="http://schemas.microsoft.com/office/drawing/2014/main" id="{38EC4A7E-46AB-B6D8-0416-8AA3BDFA139D}"/>
              </a:ext>
            </a:extLst>
          </p:cNvPr>
          <p:cNvSpPr>
            <a:spLocks noGrp="1" noRot="1" noMove="1" noResize="1" noEditPoints="1" noAdjustHandles="1" noChangeArrowheads="1" noChangeShapeType="1"/>
          </p:cNvSpPr>
          <p:nvPr>
            <p:ph type="title" hasCustomPrompt="1"/>
          </p:nvPr>
        </p:nvSpPr>
        <p:spPr>
          <a:xfrm>
            <a:off x="731837" y="728665"/>
            <a:ext cx="9783751" cy="1049884"/>
          </a:xfrm>
        </p:spPr>
        <p:txBody>
          <a:bodyPr/>
          <a:lstStyle>
            <a:lvl1pPr>
              <a:lnSpc>
                <a:spcPts val="4000"/>
              </a:lnSpc>
              <a:defRPr/>
            </a:lvl1pPr>
          </a:lstStyle>
          <a:p>
            <a:r>
              <a:rPr lang="en-NL" dirty="0"/>
              <a:t>Content </a:t>
            </a:r>
            <a:br>
              <a:rPr lang="en-NL" dirty="0"/>
            </a:br>
            <a:r>
              <a:rPr lang="en-NL" dirty="0"/>
              <a:t>slide</a:t>
            </a:r>
          </a:p>
        </p:txBody>
      </p:sp>
      <p:cxnSp>
        <p:nvCxnSpPr>
          <p:cNvPr id="11" name="Rechte verbindingslijn 10">
            <a:extLst>
              <a:ext uri="{FF2B5EF4-FFF2-40B4-BE49-F238E27FC236}">
                <a16:creationId xmlns:a16="http://schemas.microsoft.com/office/drawing/2014/main" id="{D9B5838C-7CE8-79A5-3547-F507CD7D304C}"/>
              </a:ext>
            </a:extLst>
          </p:cNvPr>
          <p:cNvCxnSpPr>
            <a:cxnSpLocks noGrp="1" noRot="1" noMove="1" noResize="1" noEditPoints="1" noAdjustHandles="1" noChangeArrowheads="1" noChangeShapeType="1"/>
          </p:cNvCxnSpPr>
          <p:nvPr userDrawn="1"/>
        </p:nvCxnSpPr>
        <p:spPr>
          <a:xfrm>
            <a:off x="1841964" y="6253337"/>
            <a:ext cx="0" cy="333375"/>
          </a:xfrm>
          <a:prstGeom prst="line">
            <a:avLst/>
          </a:prstGeom>
          <a:ln>
            <a:solidFill>
              <a:srgbClr val="DDA455"/>
            </a:solidFill>
          </a:ln>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5EFA7E69-E560-A6E7-CBD7-DCA75D40D922}"/>
              </a:ext>
            </a:extLst>
          </p:cNvPr>
          <p:cNvSpPr txBox="1">
            <a:spLocks noGrp="1" noRot="1" noMove="1" noResize="1" noEditPoints="1" noAdjustHandles="1" noChangeArrowheads="1" noChangeShapeType="1"/>
          </p:cNvSpPr>
          <p:nvPr userDrawn="1"/>
        </p:nvSpPr>
        <p:spPr>
          <a:xfrm>
            <a:off x="1318757" y="6326789"/>
            <a:ext cx="469233" cy="169277"/>
          </a:xfrm>
          <a:prstGeom prst="rect">
            <a:avLst/>
          </a:prstGeom>
          <a:noFill/>
        </p:spPr>
        <p:txBody>
          <a:bodyPr wrap="square" lIns="0" tIns="0" rIns="0" bIns="0" rtlCol="0" anchor="t" anchorCtr="0">
            <a:spAutoFit/>
          </a:bodyPr>
          <a:lstStyle/>
          <a:p>
            <a:pPr algn="r"/>
            <a:fld id="{6C12AACD-11ED-B54B-AFFB-5B27A2E425C2}" type="slidenum">
              <a:rPr lang="nl-NL" sz="1100" baseline="0" smtClean="0">
                <a:solidFill>
                  <a:srgbClr val="217A7D"/>
                </a:solidFill>
                <a:latin typeface="Montserrat Light" pitchFamily="2" charset="77"/>
              </a:rPr>
              <a:pPr algn="r"/>
              <a:t>‹nr.›</a:t>
            </a:fld>
            <a:endParaRPr lang="nl-NL" sz="1100" baseline="0" dirty="0">
              <a:solidFill>
                <a:srgbClr val="217A7D"/>
              </a:solidFill>
              <a:latin typeface="Montserrat Light" pitchFamily="2" charset="77"/>
            </a:endParaRPr>
          </a:p>
        </p:txBody>
      </p:sp>
      <p:sp>
        <p:nvSpPr>
          <p:cNvPr id="13" name="Text Placeholder 25">
            <a:extLst>
              <a:ext uri="{FF2B5EF4-FFF2-40B4-BE49-F238E27FC236}">
                <a16:creationId xmlns:a16="http://schemas.microsoft.com/office/drawing/2014/main" id="{5E154510-6EA5-95F3-0B49-27CFEB710828}"/>
              </a:ext>
            </a:extLst>
          </p:cNvPr>
          <p:cNvSpPr>
            <a:spLocks noGrp="1" noRot="1" noMove="1" noResize="1" noEditPoints="1" noAdjustHandles="1" noChangeArrowheads="1" noChangeShapeType="1"/>
          </p:cNvSpPr>
          <p:nvPr>
            <p:ph type="body" sz="quarter" idx="12" hasCustomPrompt="1"/>
          </p:nvPr>
        </p:nvSpPr>
        <p:spPr>
          <a:xfrm>
            <a:off x="1895939" y="6309796"/>
            <a:ext cx="3631210" cy="195053"/>
          </a:xfrm>
          <a:prstGeom prst="rect">
            <a:avLst/>
          </a:prstGeom>
        </p:spPr>
        <p:txBody>
          <a:bodyPr lIns="0" tIns="0" rIns="0" bIns="0" anchor="ctr"/>
          <a:lstStyle>
            <a:lvl1pPr marL="0" indent="0">
              <a:lnSpc>
                <a:spcPts val="1400"/>
              </a:lnSpc>
              <a:spcBef>
                <a:spcPts val="0"/>
              </a:spcBef>
              <a:buNone/>
              <a:defRPr sz="1100" b="0" i="0" baseline="0">
                <a:solidFill>
                  <a:srgbClr val="DDA455"/>
                </a:solidFill>
                <a:latin typeface="Montserrat Light" pitchFamily="2" charset="77"/>
              </a:defRPr>
            </a:lvl1pPr>
            <a:lvl2pPr>
              <a:defRPr>
                <a:latin typeface="Lato" panose="020F0502020204030203" pitchFamily="34" charset="77"/>
              </a:defRPr>
            </a:lvl2pPr>
          </a:lstStyle>
          <a:p>
            <a:pPr lvl="0"/>
            <a:r>
              <a:rPr lang="en-GB" dirty="0"/>
              <a:t>Naam </a:t>
            </a:r>
            <a:r>
              <a:rPr lang="en-GB" dirty="0" err="1"/>
              <a:t>presentatie</a:t>
            </a:r>
            <a:endParaRPr lang="en-NL" dirty="0"/>
          </a:p>
        </p:txBody>
      </p:sp>
    </p:spTree>
    <p:extLst>
      <p:ext uri="{BB962C8B-B14F-4D97-AF65-F5344CB8AC3E}">
        <p14:creationId xmlns:p14="http://schemas.microsoft.com/office/powerpoint/2010/main" val="415436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tekst 2 kolommen">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336AE33-D21D-B2BC-2CA6-2CF7C825B8E1}"/>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1" y="-2"/>
            <a:ext cx="12204800" cy="6865200"/>
          </a:xfrm>
          <a:prstGeom prst="rect">
            <a:avLst/>
          </a:prstGeom>
        </p:spPr>
      </p:pic>
      <p:sp>
        <p:nvSpPr>
          <p:cNvPr id="8" name="Text Placeholder 22">
            <a:extLst>
              <a:ext uri="{FF2B5EF4-FFF2-40B4-BE49-F238E27FC236}">
                <a16:creationId xmlns:a16="http://schemas.microsoft.com/office/drawing/2014/main" id="{B4EC528F-886D-C654-92EA-E1214322A578}"/>
              </a:ext>
            </a:extLst>
          </p:cNvPr>
          <p:cNvSpPr>
            <a:spLocks noGrp="1" noRot="1" noMove="1" noResize="1" noEditPoints="1" noAdjustHandles="1" noChangeArrowheads="1" noChangeShapeType="1"/>
          </p:cNvSpPr>
          <p:nvPr>
            <p:ph type="body" sz="quarter" idx="14" hasCustomPrompt="1"/>
          </p:nvPr>
        </p:nvSpPr>
        <p:spPr>
          <a:xfrm>
            <a:off x="731838" y="2006221"/>
            <a:ext cx="4754562" cy="3402392"/>
          </a:xfrm>
          <a:prstGeom prst="rect">
            <a:avLst/>
          </a:prstGeom>
        </p:spPr>
        <p:txBody>
          <a:bodyPr lIns="0" tIns="0" rIns="0" bIns="0" anchor="t"/>
          <a:lstStyle>
            <a:lvl1pPr marL="0" indent="0">
              <a:lnSpc>
                <a:spcPts val="1880"/>
              </a:lnSpc>
              <a:spcBef>
                <a:spcPts val="0"/>
              </a:spcBef>
              <a:buClr>
                <a:srgbClr val="BFB561"/>
              </a:buClr>
              <a:buFont typeface="Arial" panose="020B0604020202020204" pitchFamily="34" charset="0"/>
              <a:buNone/>
              <a:defRPr sz="1400" b="0" i="0" baseline="0">
                <a:solidFill>
                  <a:schemeClr val="bg2">
                    <a:lumMod val="10000"/>
                  </a:schemeClr>
                </a:solidFill>
                <a:latin typeface="Montserrat Light" pitchFamily="2"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GB" dirty="0"/>
              <a:t>Platte </a:t>
            </a:r>
            <a:r>
              <a:rPr lang="en-GB" dirty="0" err="1"/>
              <a:t>tekst</a:t>
            </a:r>
            <a:endParaRPr lang="en-GB" dirty="0"/>
          </a:p>
        </p:txBody>
      </p:sp>
      <p:sp>
        <p:nvSpPr>
          <p:cNvPr id="10" name="Title 16">
            <a:extLst>
              <a:ext uri="{FF2B5EF4-FFF2-40B4-BE49-F238E27FC236}">
                <a16:creationId xmlns:a16="http://schemas.microsoft.com/office/drawing/2014/main" id="{38EC4A7E-46AB-B6D8-0416-8AA3BDFA139D}"/>
              </a:ext>
            </a:extLst>
          </p:cNvPr>
          <p:cNvSpPr>
            <a:spLocks noGrp="1" noRot="1" noMove="1" noResize="1" noEditPoints="1" noAdjustHandles="1" noChangeArrowheads="1" noChangeShapeType="1"/>
          </p:cNvSpPr>
          <p:nvPr>
            <p:ph type="title" hasCustomPrompt="1"/>
          </p:nvPr>
        </p:nvSpPr>
        <p:spPr>
          <a:xfrm>
            <a:off x="731837" y="728665"/>
            <a:ext cx="9783751" cy="1049884"/>
          </a:xfrm>
        </p:spPr>
        <p:txBody>
          <a:bodyPr/>
          <a:lstStyle>
            <a:lvl1pPr>
              <a:lnSpc>
                <a:spcPts val="4000"/>
              </a:lnSpc>
              <a:defRPr/>
            </a:lvl1pPr>
          </a:lstStyle>
          <a:p>
            <a:r>
              <a:rPr lang="en-NL" dirty="0"/>
              <a:t>Content </a:t>
            </a:r>
            <a:br>
              <a:rPr lang="en-NL" dirty="0"/>
            </a:br>
            <a:r>
              <a:rPr lang="en-NL" dirty="0"/>
              <a:t>slide</a:t>
            </a:r>
          </a:p>
        </p:txBody>
      </p:sp>
      <p:sp>
        <p:nvSpPr>
          <p:cNvPr id="13" name="Text Placeholder 22">
            <a:extLst>
              <a:ext uri="{FF2B5EF4-FFF2-40B4-BE49-F238E27FC236}">
                <a16:creationId xmlns:a16="http://schemas.microsoft.com/office/drawing/2014/main" id="{1869390A-0A6D-EA75-06B1-4AB8DEB5A1DA}"/>
              </a:ext>
            </a:extLst>
          </p:cNvPr>
          <p:cNvSpPr>
            <a:spLocks noGrp="1" noRot="1" noMove="1" noResize="1" noEditPoints="1" noAdjustHandles="1" noChangeArrowheads="1" noChangeShapeType="1"/>
          </p:cNvSpPr>
          <p:nvPr>
            <p:ph type="body" sz="quarter" idx="15" hasCustomPrompt="1"/>
          </p:nvPr>
        </p:nvSpPr>
        <p:spPr>
          <a:xfrm>
            <a:off x="5780916" y="2006221"/>
            <a:ext cx="4754562" cy="3402392"/>
          </a:xfrm>
          <a:prstGeom prst="rect">
            <a:avLst/>
          </a:prstGeom>
        </p:spPr>
        <p:txBody>
          <a:bodyPr lIns="0" tIns="0" rIns="0" bIns="0" anchor="t"/>
          <a:lstStyle>
            <a:lvl1pPr marL="0" indent="0">
              <a:lnSpc>
                <a:spcPts val="1880"/>
              </a:lnSpc>
              <a:spcBef>
                <a:spcPts val="0"/>
              </a:spcBef>
              <a:buClr>
                <a:srgbClr val="BFB561"/>
              </a:buClr>
              <a:buFont typeface="Arial" panose="020B0604020202020204" pitchFamily="34" charset="0"/>
              <a:buNone/>
              <a:defRPr sz="1400" b="0" i="0" baseline="0">
                <a:solidFill>
                  <a:schemeClr val="bg2">
                    <a:lumMod val="10000"/>
                  </a:schemeClr>
                </a:solidFill>
                <a:latin typeface="Montserrat Light" pitchFamily="2"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GB" dirty="0"/>
              <a:t>Platte </a:t>
            </a:r>
            <a:r>
              <a:rPr lang="en-GB" dirty="0" err="1"/>
              <a:t>tekst</a:t>
            </a:r>
            <a:endParaRPr lang="en-GB" dirty="0"/>
          </a:p>
        </p:txBody>
      </p:sp>
      <p:cxnSp>
        <p:nvCxnSpPr>
          <p:cNvPr id="14" name="Rechte verbindingslijn 13">
            <a:extLst>
              <a:ext uri="{FF2B5EF4-FFF2-40B4-BE49-F238E27FC236}">
                <a16:creationId xmlns:a16="http://schemas.microsoft.com/office/drawing/2014/main" id="{F3D47375-29A0-DACC-F0FF-C3254ABD5E0E}"/>
              </a:ext>
            </a:extLst>
          </p:cNvPr>
          <p:cNvCxnSpPr>
            <a:cxnSpLocks noGrp="1" noRot="1" noMove="1" noResize="1" noEditPoints="1" noAdjustHandles="1" noChangeArrowheads="1" noChangeShapeType="1"/>
          </p:cNvCxnSpPr>
          <p:nvPr userDrawn="1"/>
        </p:nvCxnSpPr>
        <p:spPr>
          <a:xfrm>
            <a:off x="1841964" y="6253337"/>
            <a:ext cx="0" cy="333375"/>
          </a:xfrm>
          <a:prstGeom prst="line">
            <a:avLst/>
          </a:prstGeom>
          <a:ln>
            <a:solidFill>
              <a:srgbClr val="DDA455"/>
            </a:solidFill>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5F236404-0516-EBB3-AE79-EB003DAFB6C9}"/>
              </a:ext>
            </a:extLst>
          </p:cNvPr>
          <p:cNvSpPr txBox="1">
            <a:spLocks noGrp="1" noRot="1" noMove="1" noResize="1" noEditPoints="1" noAdjustHandles="1" noChangeArrowheads="1" noChangeShapeType="1"/>
          </p:cNvSpPr>
          <p:nvPr userDrawn="1"/>
        </p:nvSpPr>
        <p:spPr>
          <a:xfrm>
            <a:off x="1318757" y="6326789"/>
            <a:ext cx="469233" cy="169277"/>
          </a:xfrm>
          <a:prstGeom prst="rect">
            <a:avLst/>
          </a:prstGeom>
          <a:noFill/>
        </p:spPr>
        <p:txBody>
          <a:bodyPr wrap="square" lIns="0" tIns="0" rIns="0" bIns="0" rtlCol="0" anchor="t" anchorCtr="0">
            <a:spAutoFit/>
          </a:bodyPr>
          <a:lstStyle/>
          <a:p>
            <a:pPr algn="r"/>
            <a:fld id="{6C12AACD-11ED-B54B-AFFB-5B27A2E425C2}" type="slidenum">
              <a:rPr lang="nl-NL" sz="1100" baseline="0" smtClean="0">
                <a:solidFill>
                  <a:srgbClr val="217A7D"/>
                </a:solidFill>
                <a:latin typeface="Montserrat Light" pitchFamily="2" charset="77"/>
              </a:rPr>
              <a:pPr algn="r"/>
              <a:t>‹nr.›</a:t>
            </a:fld>
            <a:endParaRPr lang="nl-NL" sz="1100" baseline="0" dirty="0">
              <a:solidFill>
                <a:srgbClr val="217A7D"/>
              </a:solidFill>
              <a:latin typeface="Montserrat Light" pitchFamily="2" charset="77"/>
            </a:endParaRPr>
          </a:p>
        </p:txBody>
      </p:sp>
      <p:sp>
        <p:nvSpPr>
          <p:cNvPr id="16" name="Text Placeholder 25">
            <a:extLst>
              <a:ext uri="{FF2B5EF4-FFF2-40B4-BE49-F238E27FC236}">
                <a16:creationId xmlns:a16="http://schemas.microsoft.com/office/drawing/2014/main" id="{4FE7D1DB-6BF4-4715-F2EA-B8991DA9ADC8}"/>
              </a:ext>
            </a:extLst>
          </p:cNvPr>
          <p:cNvSpPr>
            <a:spLocks noGrp="1" noRot="1" noMove="1" noResize="1" noEditPoints="1" noAdjustHandles="1" noChangeArrowheads="1" noChangeShapeType="1"/>
          </p:cNvSpPr>
          <p:nvPr>
            <p:ph type="body" sz="quarter" idx="12" hasCustomPrompt="1"/>
          </p:nvPr>
        </p:nvSpPr>
        <p:spPr>
          <a:xfrm>
            <a:off x="1895939" y="6309796"/>
            <a:ext cx="3631210" cy="195053"/>
          </a:xfrm>
          <a:prstGeom prst="rect">
            <a:avLst/>
          </a:prstGeom>
        </p:spPr>
        <p:txBody>
          <a:bodyPr lIns="0" tIns="0" rIns="0" bIns="0" anchor="ctr"/>
          <a:lstStyle>
            <a:lvl1pPr marL="0" indent="0">
              <a:lnSpc>
                <a:spcPts val="1400"/>
              </a:lnSpc>
              <a:spcBef>
                <a:spcPts val="0"/>
              </a:spcBef>
              <a:buNone/>
              <a:defRPr sz="1100" b="0" i="0" baseline="0">
                <a:solidFill>
                  <a:srgbClr val="DDA455"/>
                </a:solidFill>
                <a:latin typeface="Montserrat Light" pitchFamily="2" charset="77"/>
              </a:defRPr>
            </a:lvl1pPr>
            <a:lvl2pPr>
              <a:defRPr>
                <a:latin typeface="Lato" panose="020F0502020204030203" pitchFamily="34" charset="77"/>
              </a:defRPr>
            </a:lvl2pPr>
          </a:lstStyle>
          <a:p>
            <a:pPr lvl="0"/>
            <a:r>
              <a:rPr lang="en-GB" dirty="0"/>
              <a:t>Naam </a:t>
            </a:r>
            <a:r>
              <a:rPr lang="en-GB" dirty="0" err="1"/>
              <a:t>presentatie</a:t>
            </a:r>
            <a:endParaRPr lang="en-NL" dirty="0"/>
          </a:p>
        </p:txBody>
      </p:sp>
    </p:spTree>
    <p:extLst>
      <p:ext uri="{BB962C8B-B14F-4D97-AF65-F5344CB8AC3E}">
        <p14:creationId xmlns:p14="http://schemas.microsoft.com/office/powerpoint/2010/main" val="336089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blanco">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9EA45BD-C1E9-4917-3EF1-EB88E2071579}"/>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1" y="-2"/>
            <a:ext cx="12204800" cy="6865200"/>
          </a:xfrm>
          <a:prstGeom prst="rect">
            <a:avLst/>
          </a:prstGeom>
        </p:spPr>
      </p:pic>
      <p:cxnSp>
        <p:nvCxnSpPr>
          <p:cNvPr id="10" name="Rechte verbindingslijn 9">
            <a:extLst>
              <a:ext uri="{FF2B5EF4-FFF2-40B4-BE49-F238E27FC236}">
                <a16:creationId xmlns:a16="http://schemas.microsoft.com/office/drawing/2014/main" id="{6854E0E7-CE53-A76A-CBD2-73F4B703B233}"/>
              </a:ext>
            </a:extLst>
          </p:cNvPr>
          <p:cNvCxnSpPr>
            <a:cxnSpLocks noGrp="1" noRot="1" noMove="1" noResize="1" noEditPoints="1" noAdjustHandles="1" noChangeArrowheads="1" noChangeShapeType="1"/>
          </p:cNvCxnSpPr>
          <p:nvPr userDrawn="1"/>
        </p:nvCxnSpPr>
        <p:spPr>
          <a:xfrm>
            <a:off x="1841964" y="6253337"/>
            <a:ext cx="0" cy="333375"/>
          </a:xfrm>
          <a:prstGeom prst="line">
            <a:avLst/>
          </a:prstGeom>
          <a:ln>
            <a:solidFill>
              <a:srgbClr val="DDA455"/>
            </a:solidFill>
          </a:ln>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72799471-46AA-7B5C-75F2-C822F30584D3}"/>
              </a:ext>
            </a:extLst>
          </p:cNvPr>
          <p:cNvSpPr txBox="1">
            <a:spLocks noGrp="1" noRot="1" noMove="1" noResize="1" noEditPoints="1" noAdjustHandles="1" noChangeArrowheads="1" noChangeShapeType="1"/>
          </p:cNvSpPr>
          <p:nvPr userDrawn="1"/>
        </p:nvSpPr>
        <p:spPr>
          <a:xfrm>
            <a:off x="1318757" y="6326789"/>
            <a:ext cx="469233" cy="169277"/>
          </a:xfrm>
          <a:prstGeom prst="rect">
            <a:avLst/>
          </a:prstGeom>
          <a:noFill/>
        </p:spPr>
        <p:txBody>
          <a:bodyPr wrap="square" lIns="0" tIns="0" rIns="0" bIns="0" rtlCol="0" anchor="t" anchorCtr="0">
            <a:spAutoFit/>
          </a:bodyPr>
          <a:lstStyle/>
          <a:p>
            <a:pPr algn="r"/>
            <a:fld id="{6C12AACD-11ED-B54B-AFFB-5B27A2E425C2}" type="slidenum">
              <a:rPr lang="nl-NL" sz="1100" baseline="0" smtClean="0">
                <a:solidFill>
                  <a:srgbClr val="217A7D"/>
                </a:solidFill>
                <a:latin typeface="Montserrat Light" pitchFamily="2" charset="77"/>
              </a:rPr>
              <a:pPr algn="r"/>
              <a:t>‹nr.›</a:t>
            </a:fld>
            <a:endParaRPr lang="nl-NL" sz="1100" baseline="0" dirty="0">
              <a:solidFill>
                <a:srgbClr val="217A7D"/>
              </a:solidFill>
              <a:latin typeface="Montserrat Light" pitchFamily="2" charset="77"/>
            </a:endParaRPr>
          </a:p>
        </p:txBody>
      </p:sp>
      <p:sp>
        <p:nvSpPr>
          <p:cNvPr id="12" name="Text Placeholder 25">
            <a:extLst>
              <a:ext uri="{FF2B5EF4-FFF2-40B4-BE49-F238E27FC236}">
                <a16:creationId xmlns:a16="http://schemas.microsoft.com/office/drawing/2014/main" id="{5DACCAB2-9585-1284-52A9-1AAEAD34C03C}"/>
              </a:ext>
            </a:extLst>
          </p:cNvPr>
          <p:cNvSpPr>
            <a:spLocks noGrp="1" noRot="1" noMove="1" noResize="1" noEditPoints="1" noAdjustHandles="1" noChangeArrowheads="1" noChangeShapeType="1"/>
          </p:cNvSpPr>
          <p:nvPr>
            <p:ph type="body" sz="quarter" idx="12" hasCustomPrompt="1"/>
          </p:nvPr>
        </p:nvSpPr>
        <p:spPr>
          <a:xfrm>
            <a:off x="1895939" y="6309796"/>
            <a:ext cx="3631210" cy="195053"/>
          </a:xfrm>
          <a:prstGeom prst="rect">
            <a:avLst/>
          </a:prstGeom>
        </p:spPr>
        <p:txBody>
          <a:bodyPr lIns="0" tIns="0" rIns="0" bIns="0" anchor="ctr"/>
          <a:lstStyle>
            <a:lvl1pPr marL="0" indent="0">
              <a:lnSpc>
                <a:spcPts val="1400"/>
              </a:lnSpc>
              <a:spcBef>
                <a:spcPts val="0"/>
              </a:spcBef>
              <a:buNone/>
              <a:defRPr sz="1100" b="0" i="0" baseline="0">
                <a:solidFill>
                  <a:srgbClr val="DDA455"/>
                </a:solidFill>
                <a:latin typeface="Montserrat Light" pitchFamily="2" charset="77"/>
              </a:defRPr>
            </a:lvl1pPr>
            <a:lvl2pPr>
              <a:defRPr>
                <a:latin typeface="Lato" panose="020F0502020204030203" pitchFamily="34" charset="77"/>
              </a:defRPr>
            </a:lvl2pPr>
          </a:lstStyle>
          <a:p>
            <a:pPr lvl="0"/>
            <a:r>
              <a:rPr lang="en-GB" dirty="0"/>
              <a:t>Naam </a:t>
            </a:r>
            <a:r>
              <a:rPr lang="en-GB" dirty="0" err="1"/>
              <a:t>presentatie</a:t>
            </a:r>
            <a:endParaRPr lang="en-NL" dirty="0"/>
          </a:p>
        </p:txBody>
      </p:sp>
    </p:spTree>
    <p:extLst>
      <p:ext uri="{BB962C8B-B14F-4D97-AF65-F5344CB8AC3E}">
        <p14:creationId xmlns:p14="http://schemas.microsoft.com/office/powerpoint/2010/main" val="3463315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tekst + afbeeldin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2D655A3-F4AF-0AA5-550A-2BF3E313A82D}"/>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1" y="-2"/>
            <a:ext cx="12204800" cy="6865200"/>
          </a:xfrm>
          <a:prstGeom prst="rect">
            <a:avLst/>
          </a:prstGeom>
        </p:spPr>
      </p:pic>
      <p:sp>
        <p:nvSpPr>
          <p:cNvPr id="18" name="Text Placeholder 22">
            <a:extLst>
              <a:ext uri="{FF2B5EF4-FFF2-40B4-BE49-F238E27FC236}">
                <a16:creationId xmlns:a16="http://schemas.microsoft.com/office/drawing/2014/main" id="{ABEFF302-3610-954E-A681-1CE50EE17DC9}"/>
              </a:ext>
            </a:extLst>
          </p:cNvPr>
          <p:cNvSpPr>
            <a:spLocks noGrp="1" noRot="1" noMove="1" noResize="1" noEditPoints="1" noAdjustHandles="1" noChangeArrowheads="1" noChangeShapeType="1"/>
          </p:cNvSpPr>
          <p:nvPr>
            <p:ph type="body" sz="quarter" idx="13" hasCustomPrompt="1"/>
          </p:nvPr>
        </p:nvSpPr>
        <p:spPr>
          <a:xfrm>
            <a:off x="731837" y="2006221"/>
            <a:ext cx="4635501" cy="3402392"/>
          </a:xfrm>
          <a:prstGeom prst="rect">
            <a:avLst/>
          </a:prstGeom>
        </p:spPr>
        <p:txBody>
          <a:bodyPr lIns="0" tIns="0" rIns="0" bIns="0" anchor="t"/>
          <a:lstStyle>
            <a:lvl1pPr marL="0" indent="0">
              <a:lnSpc>
                <a:spcPts val="1880"/>
              </a:lnSpc>
              <a:spcBef>
                <a:spcPts val="0"/>
              </a:spcBef>
              <a:buClr>
                <a:srgbClr val="BFB561"/>
              </a:buClr>
              <a:buFont typeface="Arial" panose="020B0604020202020204" pitchFamily="34" charset="0"/>
              <a:buNone/>
              <a:defRPr sz="1400" b="0" i="0" baseline="0">
                <a:solidFill>
                  <a:schemeClr val="bg2">
                    <a:lumMod val="10000"/>
                  </a:schemeClr>
                </a:solidFill>
                <a:latin typeface="Montserrat Light" pitchFamily="2"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GB" dirty="0"/>
              <a:t>Platte </a:t>
            </a:r>
            <a:r>
              <a:rPr lang="en-GB" dirty="0" err="1"/>
              <a:t>tekst</a:t>
            </a:r>
            <a:endParaRPr lang="en-GB" dirty="0"/>
          </a:p>
        </p:txBody>
      </p:sp>
      <p:sp>
        <p:nvSpPr>
          <p:cNvPr id="20" name="Title 16">
            <a:extLst>
              <a:ext uri="{FF2B5EF4-FFF2-40B4-BE49-F238E27FC236}">
                <a16:creationId xmlns:a16="http://schemas.microsoft.com/office/drawing/2014/main" id="{7C510EE8-BC54-F046-8AE3-B16660B98D5C}"/>
              </a:ext>
            </a:extLst>
          </p:cNvPr>
          <p:cNvSpPr>
            <a:spLocks noGrp="1" noRot="1" noMove="1" noResize="1" noEditPoints="1" noAdjustHandles="1" noChangeArrowheads="1" noChangeShapeType="1"/>
          </p:cNvSpPr>
          <p:nvPr>
            <p:ph type="title" hasCustomPrompt="1"/>
          </p:nvPr>
        </p:nvSpPr>
        <p:spPr>
          <a:xfrm>
            <a:off x="731837" y="728665"/>
            <a:ext cx="4635501" cy="1049884"/>
          </a:xfrm>
        </p:spPr>
        <p:txBody>
          <a:bodyPr/>
          <a:lstStyle>
            <a:lvl1pPr>
              <a:lnSpc>
                <a:spcPts val="4000"/>
              </a:lnSpc>
              <a:defRPr/>
            </a:lvl1pPr>
          </a:lstStyle>
          <a:p>
            <a:r>
              <a:rPr lang="en-NL" dirty="0"/>
              <a:t>Content </a:t>
            </a:r>
            <a:br>
              <a:rPr lang="en-NL" dirty="0"/>
            </a:br>
            <a:r>
              <a:rPr lang="en-NL" dirty="0"/>
              <a:t>slide</a:t>
            </a:r>
          </a:p>
        </p:txBody>
      </p:sp>
      <p:sp>
        <p:nvSpPr>
          <p:cNvPr id="28" name="Picture Placeholder 12">
            <a:extLst>
              <a:ext uri="{FF2B5EF4-FFF2-40B4-BE49-F238E27FC236}">
                <a16:creationId xmlns:a16="http://schemas.microsoft.com/office/drawing/2014/main" id="{2CA48B07-88A5-2020-FA0E-26FC3F1EC055}"/>
              </a:ext>
            </a:extLst>
          </p:cNvPr>
          <p:cNvSpPr>
            <a:spLocks noGrp="1" noRot="1" noMove="1" noResize="1" noEditPoints="1" noAdjustHandles="1" noChangeArrowheads="1" noChangeShapeType="1"/>
          </p:cNvSpPr>
          <p:nvPr>
            <p:ph type="pic" sz="quarter" idx="15"/>
          </p:nvPr>
        </p:nvSpPr>
        <p:spPr>
          <a:xfrm>
            <a:off x="6095999" y="-1"/>
            <a:ext cx="5218165" cy="6866418"/>
          </a:xfrm>
          <a:custGeom>
            <a:avLst/>
            <a:gdLst>
              <a:gd name="connsiteX0" fmla="*/ 0 w 6096000"/>
              <a:gd name="connsiteY0" fmla="*/ 0 h 6129336"/>
              <a:gd name="connsiteX1" fmla="*/ 6096000 w 6096000"/>
              <a:gd name="connsiteY1" fmla="*/ 0 h 6129336"/>
              <a:gd name="connsiteX2" fmla="*/ 6096000 w 6096000"/>
              <a:gd name="connsiteY2" fmla="*/ 6129336 h 6129336"/>
              <a:gd name="connsiteX3" fmla="*/ 0 w 6096000"/>
              <a:gd name="connsiteY3" fmla="*/ 6129336 h 6129336"/>
              <a:gd name="connsiteX4" fmla="*/ 0 w 6096000"/>
              <a:gd name="connsiteY4" fmla="*/ 0 h 6129336"/>
              <a:gd name="connsiteX0" fmla="*/ 0 w 6096000"/>
              <a:gd name="connsiteY0" fmla="*/ 0 h 6129336"/>
              <a:gd name="connsiteX1" fmla="*/ 5212824 w 6096000"/>
              <a:gd name="connsiteY1" fmla="*/ 0 h 6129336"/>
              <a:gd name="connsiteX2" fmla="*/ 6096000 w 6096000"/>
              <a:gd name="connsiteY2" fmla="*/ 6129336 h 6129336"/>
              <a:gd name="connsiteX3" fmla="*/ 0 w 6096000"/>
              <a:gd name="connsiteY3" fmla="*/ 6129336 h 6129336"/>
              <a:gd name="connsiteX4" fmla="*/ 0 w 6096000"/>
              <a:gd name="connsiteY4" fmla="*/ 0 h 6129336"/>
              <a:gd name="connsiteX0" fmla="*/ 0 w 6096000"/>
              <a:gd name="connsiteY0" fmla="*/ 0 h 6129336"/>
              <a:gd name="connsiteX1" fmla="*/ 5212824 w 6096000"/>
              <a:gd name="connsiteY1" fmla="*/ 0 h 6129336"/>
              <a:gd name="connsiteX2" fmla="*/ 5492347 w 6096000"/>
              <a:gd name="connsiteY2" fmla="*/ 1882326 h 6129336"/>
              <a:gd name="connsiteX3" fmla="*/ 6096000 w 6096000"/>
              <a:gd name="connsiteY3" fmla="*/ 6129336 h 6129336"/>
              <a:gd name="connsiteX4" fmla="*/ 0 w 6096000"/>
              <a:gd name="connsiteY4" fmla="*/ 6129336 h 6129336"/>
              <a:gd name="connsiteX5" fmla="*/ 0 w 6096000"/>
              <a:gd name="connsiteY5" fmla="*/ 0 h 6129336"/>
              <a:gd name="connsiteX0" fmla="*/ 0 w 6096000"/>
              <a:gd name="connsiteY0" fmla="*/ 0 h 6129336"/>
              <a:gd name="connsiteX1" fmla="*/ 5212824 w 6096000"/>
              <a:gd name="connsiteY1" fmla="*/ 0 h 6129336"/>
              <a:gd name="connsiteX2" fmla="*/ 5211337 w 6096000"/>
              <a:gd name="connsiteY2" fmla="*/ 2199021 h 6129336"/>
              <a:gd name="connsiteX3" fmla="*/ 6096000 w 6096000"/>
              <a:gd name="connsiteY3" fmla="*/ 6129336 h 6129336"/>
              <a:gd name="connsiteX4" fmla="*/ 0 w 6096000"/>
              <a:gd name="connsiteY4" fmla="*/ 6129336 h 6129336"/>
              <a:gd name="connsiteX5" fmla="*/ 0 w 6096000"/>
              <a:gd name="connsiteY5" fmla="*/ 0 h 6129336"/>
              <a:gd name="connsiteX0" fmla="*/ 0 w 6096000"/>
              <a:gd name="connsiteY0" fmla="*/ 0 h 6129336"/>
              <a:gd name="connsiteX1" fmla="*/ 5212824 w 6096000"/>
              <a:gd name="connsiteY1" fmla="*/ 0 h 6129336"/>
              <a:gd name="connsiteX2" fmla="*/ 5211337 w 6096000"/>
              <a:gd name="connsiteY2" fmla="*/ 2199021 h 6129336"/>
              <a:gd name="connsiteX3" fmla="*/ 5623932 w 6096000"/>
              <a:gd name="connsiteY3" fmla="*/ 3980985 h 6129336"/>
              <a:gd name="connsiteX4" fmla="*/ 6096000 w 6096000"/>
              <a:gd name="connsiteY4" fmla="*/ 6129336 h 6129336"/>
              <a:gd name="connsiteX5" fmla="*/ 0 w 6096000"/>
              <a:gd name="connsiteY5" fmla="*/ 6129336 h 6129336"/>
              <a:gd name="connsiteX6" fmla="*/ 0 w 6096000"/>
              <a:gd name="connsiteY6" fmla="*/ 0 h 6129336"/>
              <a:gd name="connsiteX0" fmla="*/ 0 w 6096000"/>
              <a:gd name="connsiteY0" fmla="*/ 0 h 6129336"/>
              <a:gd name="connsiteX1" fmla="*/ 5212824 w 6096000"/>
              <a:gd name="connsiteY1" fmla="*/ 0 h 6129336"/>
              <a:gd name="connsiteX2" fmla="*/ 5211337 w 6096000"/>
              <a:gd name="connsiteY2" fmla="*/ 2199021 h 6129336"/>
              <a:gd name="connsiteX3" fmla="*/ 4910254 w 6096000"/>
              <a:gd name="connsiteY3" fmla="*/ 4159404 h 6129336"/>
              <a:gd name="connsiteX4" fmla="*/ 6096000 w 6096000"/>
              <a:gd name="connsiteY4" fmla="*/ 6129336 h 6129336"/>
              <a:gd name="connsiteX5" fmla="*/ 0 w 6096000"/>
              <a:gd name="connsiteY5" fmla="*/ 6129336 h 6129336"/>
              <a:gd name="connsiteX6" fmla="*/ 0 w 6096000"/>
              <a:gd name="connsiteY6" fmla="*/ 0 h 6129336"/>
              <a:gd name="connsiteX0" fmla="*/ 0 w 6096000"/>
              <a:gd name="connsiteY0" fmla="*/ 0 h 6129336"/>
              <a:gd name="connsiteX1" fmla="*/ 5212824 w 6096000"/>
              <a:gd name="connsiteY1" fmla="*/ 0 h 6129336"/>
              <a:gd name="connsiteX2" fmla="*/ 5211337 w 6096000"/>
              <a:gd name="connsiteY2" fmla="*/ 2199021 h 6129336"/>
              <a:gd name="connsiteX3" fmla="*/ 4910254 w 6096000"/>
              <a:gd name="connsiteY3" fmla="*/ 4159404 h 6129336"/>
              <a:gd name="connsiteX4" fmla="*/ 6096000 w 6096000"/>
              <a:gd name="connsiteY4" fmla="*/ 6129336 h 6129336"/>
              <a:gd name="connsiteX5" fmla="*/ 0 w 6096000"/>
              <a:gd name="connsiteY5" fmla="*/ 6129336 h 6129336"/>
              <a:gd name="connsiteX6" fmla="*/ 0 w 6096000"/>
              <a:gd name="connsiteY6" fmla="*/ 0 h 6129336"/>
              <a:gd name="connsiteX0" fmla="*/ 0 w 6096000"/>
              <a:gd name="connsiteY0" fmla="*/ 0 h 6129336"/>
              <a:gd name="connsiteX1" fmla="*/ 5212824 w 6096000"/>
              <a:gd name="connsiteY1" fmla="*/ 0 h 6129336"/>
              <a:gd name="connsiteX2" fmla="*/ 5211337 w 6096000"/>
              <a:gd name="connsiteY2" fmla="*/ 2199021 h 6129336"/>
              <a:gd name="connsiteX3" fmla="*/ 4910254 w 6096000"/>
              <a:gd name="connsiteY3" fmla="*/ 4159404 h 6129336"/>
              <a:gd name="connsiteX4" fmla="*/ 6096000 w 6096000"/>
              <a:gd name="connsiteY4" fmla="*/ 6129336 h 6129336"/>
              <a:gd name="connsiteX5" fmla="*/ 0 w 6096000"/>
              <a:gd name="connsiteY5" fmla="*/ 6129336 h 6129336"/>
              <a:gd name="connsiteX6" fmla="*/ 0 w 6096000"/>
              <a:gd name="connsiteY6" fmla="*/ 0 h 6129336"/>
              <a:gd name="connsiteX0" fmla="*/ 0 w 6096000"/>
              <a:gd name="connsiteY0" fmla="*/ 0 h 6129336"/>
              <a:gd name="connsiteX1" fmla="*/ 5212824 w 6096000"/>
              <a:gd name="connsiteY1" fmla="*/ 0 h 6129336"/>
              <a:gd name="connsiteX2" fmla="*/ 5211337 w 6096000"/>
              <a:gd name="connsiteY2" fmla="*/ 2199021 h 6129336"/>
              <a:gd name="connsiteX3" fmla="*/ 4910254 w 6096000"/>
              <a:gd name="connsiteY3" fmla="*/ 4159404 h 6129336"/>
              <a:gd name="connsiteX4" fmla="*/ 6096000 w 6096000"/>
              <a:gd name="connsiteY4" fmla="*/ 6129336 h 6129336"/>
              <a:gd name="connsiteX5" fmla="*/ 0 w 6096000"/>
              <a:gd name="connsiteY5" fmla="*/ 6129336 h 6129336"/>
              <a:gd name="connsiteX6" fmla="*/ 0 w 6096000"/>
              <a:gd name="connsiteY6" fmla="*/ 0 h 6129336"/>
              <a:gd name="connsiteX0" fmla="*/ 0 w 6096000"/>
              <a:gd name="connsiteY0" fmla="*/ 0 h 6129336"/>
              <a:gd name="connsiteX1" fmla="*/ 5212824 w 6096000"/>
              <a:gd name="connsiteY1" fmla="*/ 0 h 6129336"/>
              <a:gd name="connsiteX2" fmla="*/ 5211337 w 6096000"/>
              <a:gd name="connsiteY2" fmla="*/ 2199021 h 6129336"/>
              <a:gd name="connsiteX3" fmla="*/ 4890881 w 6096000"/>
              <a:gd name="connsiteY3" fmla="*/ 4159404 h 6129336"/>
              <a:gd name="connsiteX4" fmla="*/ 6096000 w 6096000"/>
              <a:gd name="connsiteY4" fmla="*/ 6129336 h 6129336"/>
              <a:gd name="connsiteX5" fmla="*/ 0 w 6096000"/>
              <a:gd name="connsiteY5" fmla="*/ 6129336 h 6129336"/>
              <a:gd name="connsiteX6" fmla="*/ 0 w 6096000"/>
              <a:gd name="connsiteY6" fmla="*/ 0 h 6129336"/>
              <a:gd name="connsiteX0" fmla="*/ 0 w 6096000"/>
              <a:gd name="connsiteY0" fmla="*/ 0 h 6129336"/>
              <a:gd name="connsiteX1" fmla="*/ 5212824 w 6096000"/>
              <a:gd name="connsiteY1" fmla="*/ 0 h 6129336"/>
              <a:gd name="connsiteX2" fmla="*/ 5211337 w 6096000"/>
              <a:gd name="connsiteY2" fmla="*/ 2199021 h 6129336"/>
              <a:gd name="connsiteX3" fmla="*/ 4890881 w 6096000"/>
              <a:gd name="connsiteY3" fmla="*/ 4159404 h 6129336"/>
              <a:gd name="connsiteX4" fmla="*/ 6096000 w 6096000"/>
              <a:gd name="connsiteY4" fmla="*/ 6129336 h 6129336"/>
              <a:gd name="connsiteX5" fmla="*/ 0 w 6096000"/>
              <a:gd name="connsiteY5" fmla="*/ 6129336 h 6129336"/>
              <a:gd name="connsiteX6" fmla="*/ 0 w 6096000"/>
              <a:gd name="connsiteY6" fmla="*/ 0 h 6129336"/>
              <a:gd name="connsiteX0" fmla="*/ 0 w 6096000"/>
              <a:gd name="connsiteY0" fmla="*/ 0 h 6129336"/>
              <a:gd name="connsiteX1" fmla="*/ 5212824 w 6096000"/>
              <a:gd name="connsiteY1" fmla="*/ 0 h 6129336"/>
              <a:gd name="connsiteX2" fmla="*/ 5211337 w 6096000"/>
              <a:gd name="connsiteY2" fmla="*/ 2199021 h 6129336"/>
              <a:gd name="connsiteX3" fmla="*/ 4898630 w 6096000"/>
              <a:gd name="connsiteY3" fmla="*/ 4174903 h 6129336"/>
              <a:gd name="connsiteX4" fmla="*/ 6096000 w 6096000"/>
              <a:gd name="connsiteY4" fmla="*/ 6129336 h 6129336"/>
              <a:gd name="connsiteX5" fmla="*/ 0 w 6096000"/>
              <a:gd name="connsiteY5" fmla="*/ 6129336 h 6129336"/>
              <a:gd name="connsiteX6" fmla="*/ 0 w 6096000"/>
              <a:gd name="connsiteY6" fmla="*/ 0 h 6129336"/>
              <a:gd name="connsiteX0" fmla="*/ 0 w 6096000"/>
              <a:gd name="connsiteY0" fmla="*/ 0 h 6129336"/>
              <a:gd name="connsiteX1" fmla="*/ 5212824 w 6096000"/>
              <a:gd name="connsiteY1" fmla="*/ 0 h 6129336"/>
              <a:gd name="connsiteX2" fmla="*/ 5211337 w 6096000"/>
              <a:gd name="connsiteY2" fmla="*/ 2199021 h 6129336"/>
              <a:gd name="connsiteX3" fmla="*/ 4894755 w 6096000"/>
              <a:gd name="connsiteY3" fmla="*/ 4167153 h 6129336"/>
              <a:gd name="connsiteX4" fmla="*/ 6096000 w 6096000"/>
              <a:gd name="connsiteY4" fmla="*/ 6129336 h 6129336"/>
              <a:gd name="connsiteX5" fmla="*/ 0 w 6096000"/>
              <a:gd name="connsiteY5" fmla="*/ 6129336 h 6129336"/>
              <a:gd name="connsiteX6" fmla="*/ 0 w 6096000"/>
              <a:gd name="connsiteY6" fmla="*/ 0 h 6129336"/>
              <a:gd name="connsiteX0" fmla="*/ 0 w 6096000"/>
              <a:gd name="connsiteY0" fmla="*/ 0 h 6129336"/>
              <a:gd name="connsiteX1" fmla="*/ 5212824 w 6096000"/>
              <a:gd name="connsiteY1" fmla="*/ 0 h 6129336"/>
              <a:gd name="connsiteX2" fmla="*/ 5211337 w 6096000"/>
              <a:gd name="connsiteY2" fmla="*/ 2199021 h 6129336"/>
              <a:gd name="connsiteX3" fmla="*/ 4894755 w 6096000"/>
              <a:gd name="connsiteY3" fmla="*/ 4167153 h 6129336"/>
              <a:gd name="connsiteX4" fmla="*/ 6096000 w 6096000"/>
              <a:gd name="connsiteY4" fmla="*/ 6129336 h 6129336"/>
              <a:gd name="connsiteX5" fmla="*/ 0 w 6096000"/>
              <a:gd name="connsiteY5" fmla="*/ 6129336 h 6129336"/>
              <a:gd name="connsiteX6" fmla="*/ 0 w 6096000"/>
              <a:gd name="connsiteY6" fmla="*/ 0 h 6129336"/>
              <a:gd name="connsiteX0" fmla="*/ 0 w 6096000"/>
              <a:gd name="connsiteY0" fmla="*/ 0 h 6129336"/>
              <a:gd name="connsiteX1" fmla="*/ 5212824 w 6096000"/>
              <a:gd name="connsiteY1" fmla="*/ 0 h 6129336"/>
              <a:gd name="connsiteX2" fmla="*/ 5211337 w 6096000"/>
              <a:gd name="connsiteY2" fmla="*/ 1889055 h 6129336"/>
              <a:gd name="connsiteX3" fmla="*/ 4894755 w 6096000"/>
              <a:gd name="connsiteY3" fmla="*/ 4167153 h 6129336"/>
              <a:gd name="connsiteX4" fmla="*/ 6096000 w 6096000"/>
              <a:gd name="connsiteY4" fmla="*/ 6129336 h 6129336"/>
              <a:gd name="connsiteX5" fmla="*/ 0 w 6096000"/>
              <a:gd name="connsiteY5" fmla="*/ 6129336 h 6129336"/>
              <a:gd name="connsiteX6" fmla="*/ 0 w 6096000"/>
              <a:gd name="connsiteY6" fmla="*/ 0 h 6129336"/>
              <a:gd name="connsiteX0" fmla="*/ 0 w 6096000"/>
              <a:gd name="connsiteY0" fmla="*/ 0 h 6129336"/>
              <a:gd name="connsiteX1" fmla="*/ 5212824 w 6096000"/>
              <a:gd name="connsiteY1" fmla="*/ 0 h 6129336"/>
              <a:gd name="connsiteX2" fmla="*/ 5211337 w 6096000"/>
              <a:gd name="connsiteY2" fmla="*/ 1889055 h 6129336"/>
              <a:gd name="connsiteX3" fmla="*/ 4894755 w 6096000"/>
              <a:gd name="connsiteY3" fmla="*/ 4167153 h 6129336"/>
              <a:gd name="connsiteX4" fmla="*/ 6096000 w 6096000"/>
              <a:gd name="connsiteY4" fmla="*/ 6129336 h 6129336"/>
              <a:gd name="connsiteX5" fmla="*/ 0 w 6096000"/>
              <a:gd name="connsiteY5" fmla="*/ 6129336 h 6129336"/>
              <a:gd name="connsiteX6" fmla="*/ 0 w 6096000"/>
              <a:gd name="connsiteY6" fmla="*/ 0 h 6129336"/>
              <a:gd name="connsiteX0" fmla="*/ 0 w 6096000"/>
              <a:gd name="connsiteY0" fmla="*/ 0 h 6129336"/>
              <a:gd name="connsiteX1" fmla="*/ 5212824 w 6096000"/>
              <a:gd name="connsiteY1" fmla="*/ 0 h 6129336"/>
              <a:gd name="connsiteX2" fmla="*/ 5211337 w 6096000"/>
              <a:gd name="connsiteY2" fmla="*/ 1889055 h 6129336"/>
              <a:gd name="connsiteX3" fmla="*/ 4894755 w 6096000"/>
              <a:gd name="connsiteY3" fmla="*/ 4167153 h 6129336"/>
              <a:gd name="connsiteX4" fmla="*/ 6096000 w 6096000"/>
              <a:gd name="connsiteY4" fmla="*/ 6129336 h 6129336"/>
              <a:gd name="connsiteX5" fmla="*/ 0 w 6096000"/>
              <a:gd name="connsiteY5" fmla="*/ 6129336 h 6129336"/>
              <a:gd name="connsiteX6" fmla="*/ 0 w 6096000"/>
              <a:gd name="connsiteY6" fmla="*/ 0 h 6129336"/>
              <a:gd name="connsiteX0" fmla="*/ 0 w 5212824"/>
              <a:gd name="connsiteY0" fmla="*/ 0 h 6874924"/>
              <a:gd name="connsiteX1" fmla="*/ 5212824 w 5212824"/>
              <a:gd name="connsiteY1" fmla="*/ 0 h 6874924"/>
              <a:gd name="connsiteX2" fmla="*/ 5211337 w 5212824"/>
              <a:gd name="connsiteY2" fmla="*/ 1889055 h 6874924"/>
              <a:gd name="connsiteX3" fmla="*/ 4894755 w 5212824"/>
              <a:gd name="connsiteY3" fmla="*/ 4167153 h 6874924"/>
              <a:gd name="connsiteX4" fmla="*/ 2607212 w 5212824"/>
              <a:gd name="connsiteY4" fmla="*/ 6874924 h 6874924"/>
              <a:gd name="connsiteX5" fmla="*/ 0 w 5212824"/>
              <a:gd name="connsiteY5" fmla="*/ 6129336 h 6874924"/>
              <a:gd name="connsiteX6" fmla="*/ 0 w 5212824"/>
              <a:gd name="connsiteY6" fmla="*/ 0 h 6874924"/>
              <a:gd name="connsiteX0" fmla="*/ 0 w 5212824"/>
              <a:gd name="connsiteY0" fmla="*/ 0 h 6874924"/>
              <a:gd name="connsiteX1" fmla="*/ 5212824 w 5212824"/>
              <a:gd name="connsiteY1" fmla="*/ 0 h 6874924"/>
              <a:gd name="connsiteX2" fmla="*/ 5211337 w 5212824"/>
              <a:gd name="connsiteY2" fmla="*/ 1889055 h 6874924"/>
              <a:gd name="connsiteX3" fmla="*/ 4894755 w 5212824"/>
              <a:gd name="connsiteY3" fmla="*/ 4167153 h 6874924"/>
              <a:gd name="connsiteX4" fmla="*/ 2607212 w 5212824"/>
              <a:gd name="connsiteY4" fmla="*/ 6874924 h 6874924"/>
              <a:gd name="connsiteX5" fmla="*/ 0 w 5212824"/>
              <a:gd name="connsiteY5" fmla="*/ 6129336 h 6874924"/>
              <a:gd name="connsiteX6" fmla="*/ 0 w 5212824"/>
              <a:gd name="connsiteY6" fmla="*/ 0 h 6874924"/>
              <a:gd name="connsiteX0" fmla="*/ 0 w 5212824"/>
              <a:gd name="connsiteY0" fmla="*/ 0 h 6874924"/>
              <a:gd name="connsiteX1" fmla="*/ 5212824 w 5212824"/>
              <a:gd name="connsiteY1" fmla="*/ 0 h 6874924"/>
              <a:gd name="connsiteX2" fmla="*/ 5211337 w 5212824"/>
              <a:gd name="connsiteY2" fmla="*/ 1889055 h 6874924"/>
              <a:gd name="connsiteX3" fmla="*/ 2607212 w 5212824"/>
              <a:gd name="connsiteY3" fmla="*/ 6874924 h 6874924"/>
              <a:gd name="connsiteX4" fmla="*/ 0 w 5212824"/>
              <a:gd name="connsiteY4" fmla="*/ 6129336 h 6874924"/>
              <a:gd name="connsiteX5" fmla="*/ 0 w 5212824"/>
              <a:gd name="connsiteY5" fmla="*/ 0 h 6874924"/>
              <a:gd name="connsiteX0" fmla="*/ 0 w 5212824"/>
              <a:gd name="connsiteY0" fmla="*/ 0 h 6874924"/>
              <a:gd name="connsiteX1" fmla="*/ 5212824 w 5212824"/>
              <a:gd name="connsiteY1" fmla="*/ 0 h 6874924"/>
              <a:gd name="connsiteX2" fmla="*/ 5211337 w 5212824"/>
              <a:gd name="connsiteY2" fmla="*/ 1889055 h 6874924"/>
              <a:gd name="connsiteX3" fmla="*/ 2607212 w 5212824"/>
              <a:gd name="connsiteY3" fmla="*/ 6874924 h 6874924"/>
              <a:gd name="connsiteX4" fmla="*/ 0 w 5212824"/>
              <a:gd name="connsiteY4" fmla="*/ 6129336 h 6874924"/>
              <a:gd name="connsiteX5" fmla="*/ 0 w 5212824"/>
              <a:gd name="connsiteY5" fmla="*/ 0 h 6874924"/>
              <a:gd name="connsiteX0" fmla="*/ 0 w 5220069"/>
              <a:gd name="connsiteY0" fmla="*/ 0 h 6874924"/>
              <a:gd name="connsiteX1" fmla="*/ 5212824 w 5220069"/>
              <a:gd name="connsiteY1" fmla="*/ 0 h 6874924"/>
              <a:gd name="connsiteX2" fmla="*/ 5211337 w 5220069"/>
              <a:gd name="connsiteY2" fmla="*/ 1889055 h 6874924"/>
              <a:gd name="connsiteX3" fmla="*/ 2607212 w 5220069"/>
              <a:gd name="connsiteY3" fmla="*/ 6874924 h 6874924"/>
              <a:gd name="connsiteX4" fmla="*/ 0 w 5220069"/>
              <a:gd name="connsiteY4" fmla="*/ 6129336 h 6874924"/>
              <a:gd name="connsiteX5" fmla="*/ 0 w 5220069"/>
              <a:gd name="connsiteY5" fmla="*/ 0 h 6874924"/>
              <a:gd name="connsiteX0" fmla="*/ 0 w 5220069"/>
              <a:gd name="connsiteY0" fmla="*/ 0 h 6874924"/>
              <a:gd name="connsiteX1" fmla="*/ 5212824 w 5220069"/>
              <a:gd name="connsiteY1" fmla="*/ 0 h 6874924"/>
              <a:gd name="connsiteX2" fmla="*/ 5211337 w 5220069"/>
              <a:gd name="connsiteY2" fmla="*/ 1889055 h 6874924"/>
              <a:gd name="connsiteX3" fmla="*/ 2607212 w 5220069"/>
              <a:gd name="connsiteY3" fmla="*/ 6874924 h 6874924"/>
              <a:gd name="connsiteX4" fmla="*/ 0 w 5220069"/>
              <a:gd name="connsiteY4" fmla="*/ 6874924 h 6874924"/>
              <a:gd name="connsiteX5" fmla="*/ 0 w 5220069"/>
              <a:gd name="connsiteY5" fmla="*/ 0 h 6874924"/>
              <a:gd name="connsiteX0" fmla="*/ 0 w 5220069"/>
              <a:gd name="connsiteY0" fmla="*/ 0 h 6874924"/>
              <a:gd name="connsiteX1" fmla="*/ 5212824 w 5220069"/>
              <a:gd name="connsiteY1" fmla="*/ 0 h 6874924"/>
              <a:gd name="connsiteX2" fmla="*/ 5211337 w 5220069"/>
              <a:gd name="connsiteY2" fmla="*/ 1889055 h 6874924"/>
              <a:gd name="connsiteX3" fmla="*/ 2607212 w 5220069"/>
              <a:gd name="connsiteY3" fmla="*/ 6866418 h 6874924"/>
              <a:gd name="connsiteX4" fmla="*/ 0 w 5220069"/>
              <a:gd name="connsiteY4" fmla="*/ 6874924 h 6874924"/>
              <a:gd name="connsiteX5" fmla="*/ 0 w 5220069"/>
              <a:gd name="connsiteY5" fmla="*/ 0 h 6874924"/>
              <a:gd name="connsiteX0" fmla="*/ 0 w 5219479"/>
              <a:gd name="connsiteY0" fmla="*/ 0 h 6874924"/>
              <a:gd name="connsiteX1" fmla="*/ 5212824 w 5219479"/>
              <a:gd name="connsiteY1" fmla="*/ 0 h 6874924"/>
              <a:gd name="connsiteX2" fmla="*/ 5211337 w 5219479"/>
              <a:gd name="connsiteY2" fmla="*/ 1889055 h 6874924"/>
              <a:gd name="connsiteX3" fmla="*/ 2607212 w 5219479"/>
              <a:gd name="connsiteY3" fmla="*/ 6866418 h 6874924"/>
              <a:gd name="connsiteX4" fmla="*/ 0 w 5219479"/>
              <a:gd name="connsiteY4" fmla="*/ 6874924 h 6874924"/>
              <a:gd name="connsiteX5" fmla="*/ 0 w 5219479"/>
              <a:gd name="connsiteY5" fmla="*/ 0 h 6874924"/>
              <a:gd name="connsiteX0" fmla="*/ 0 w 5216583"/>
              <a:gd name="connsiteY0" fmla="*/ 0 h 6874924"/>
              <a:gd name="connsiteX1" fmla="*/ 5212824 w 5216583"/>
              <a:gd name="connsiteY1" fmla="*/ 0 h 6874924"/>
              <a:gd name="connsiteX2" fmla="*/ 5211337 w 5216583"/>
              <a:gd name="connsiteY2" fmla="*/ 1889055 h 6874924"/>
              <a:gd name="connsiteX3" fmla="*/ 2607212 w 5216583"/>
              <a:gd name="connsiteY3" fmla="*/ 6866418 h 6874924"/>
              <a:gd name="connsiteX4" fmla="*/ 0 w 5216583"/>
              <a:gd name="connsiteY4" fmla="*/ 6874924 h 6874924"/>
              <a:gd name="connsiteX5" fmla="*/ 0 w 5216583"/>
              <a:gd name="connsiteY5" fmla="*/ 0 h 6874924"/>
              <a:gd name="connsiteX0" fmla="*/ 0 w 5215322"/>
              <a:gd name="connsiteY0" fmla="*/ 0 h 6874924"/>
              <a:gd name="connsiteX1" fmla="*/ 5212824 w 5215322"/>
              <a:gd name="connsiteY1" fmla="*/ 0 h 6874924"/>
              <a:gd name="connsiteX2" fmla="*/ 5211337 w 5215322"/>
              <a:gd name="connsiteY2" fmla="*/ 1889055 h 6874924"/>
              <a:gd name="connsiteX3" fmla="*/ 2607212 w 5215322"/>
              <a:gd name="connsiteY3" fmla="*/ 6866418 h 6874924"/>
              <a:gd name="connsiteX4" fmla="*/ 0 w 5215322"/>
              <a:gd name="connsiteY4" fmla="*/ 6874924 h 6874924"/>
              <a:gd name="connsiteX5" fmla="*/ 0 w 5215322"/>
              <a:gd name="connsiteY5" fmla="*/ 0 h 6874924"/>
              <a:gd name="connsiteX0" fmla="*/ 0 w 5212824"/>
              <a:gd name="connsiteY0" fmla="*/ 0 h 6874924"/>
              <a:gd name="connsiteX1" fmla="*/ 5212824 w 5212824"/>
              <a:gd name="connsiteY1" fmla="*/ 0 h 6874924"/>
              <a:gd name="connsiteX2" fmla="*/ 5207084 w 5212824"/>
              <a:gd name="connsiteY2" fmla="*/ 1468006 h 6874924"/>
              <a:gd name="connsiteX3" fmla="*/ 2607212 w 5212824"/>
              <a:gd name="connsiteY3" fmla="*/ 6866418 h 6874924"/>
              <a:gd name="connsiteX4" fmla="*/ 0 w 5212824"/>
              <a:gd name="connsiteY4" fmla="*/ 6874924 h 6874924"/>
              <a:gd name="connsiteX5" fmla="*/ 0 w 5212824"/>
              <a:gd name="connsiteY5" fmla="*/ 0 h 6874924"/>
              <a:gd name="connsiteX0" fmla="*/ 0 w 5217022"/>
              <a:gd name="connsiteY0" fmla="*/ 0 h 6874924"/>
              <a:gd name="connsiteX1" fmla="*/ 5212824 w 5217022"/>
              <a:gd name="connsiteY1" fmla="*/ 0 h 6874924"/>
              <a:gd name="connsiteX2" fmla="*/ 5207084 w 5217022"/>
              <a:gd name="connsiteY2" fmla="*/ 1468006 h 6874924"/>
              <a:gd name="connsiteX3" fmla="*/ 2607212 w 5217022"/>
              <a:gd name="connsiteY3" fmla="*/ 6866418 h 6874924"/>
              <a:gd name="connsiteX4" fmla="*/ 0 w 5217022"/>
              <a:gd name="connsiteY4" fmla="*/ 6874924 h 6874924"/>
              <a:gd name="connsiteX5" fmla="*/ 0 w 5217022"/>
              <a:gd name="connsiteY5" fmla="*/ 0 h 6874924"/>
              <a:gd name="connsiteX0" fmla="*/ 0 w 5217022"/>
              <a:gd name="connsiteY0" fmla="*/ 0 h 6870671"/>
              <a:gd name="connsiteX1" fmla="*/ 5212824 w 5217022"/>
              <a:gd name="connsiteY1" fmla="*/ 0 h 6870671"/>
              <a:gd name="connsiteX2" fmla="*/ 5207084 w 5217022"/>
              <a:gd name="connsiteY2" fmla="*/ 1468006 h 6870671"/>
              <a:gd name="connsiteX3" fmla="*/ 2607212 w 5217022"/>
              <a:gd name="connsiteY3" fmla="*/ 6866418 h 6870671"/>
              <a:gd name="connsiteX4" fmla="*/ 4253 w 5217022"/>
              <a:gd name="connsiteY4" fmla="*/ 6870671 h 6870671"/>
              <a:gd name="connsiteX5" fmla="*/ 0 w 5217022"/>
              <a:gd name="connsiteY5" fmla="*/ 0 h 6870671"/>
              <a:gd name="connsiteX0" fmla="*/ 0 w 5217022"/>
              <a:gd name="connsiteY0" fmla="*/ 0 h 6866418"/>
              <a:gd name="connsiteX1" fmla="*/ 5212824 w 5217022"/>
              <a:gd name="connsiteY1" fmla="*/ 0 h 6866418"/>
              <a:gd name="connsiteX2" fmla="*/ 5207084 w 5217022"/>
              <a:gd name="connsiteY2" fmla="*/ 1468006 h 6866418"/>
              <a:gd name="connsiteX3" fmla="*/ 2607212 w 5217022"/>
              <a:gd name="connsiteY3" fmla="*/ 6866418 h 6866418"/>
              <a:gd name="connsiteX4" fmla="*/ 4253 w 5217022"/>
              <a:gd name="connsiteY4" fmla="*/ 6866418 h 6866418"/>
              <a:gd name="connsiteX5" fmla="*/ 0 w 5217022"/>
              <a:gd name="connsiteY5" fmla="*/ 0 h 6866418"/>
              <a:gd name="connsiteX0" fmla="*/ 0 w 5224931"/>
              <a:gd name="connsiteY0" fmla="*/ 0 h 6866418"/>
              <a:gd name="connsiteX1" fmla="*/ 5212824 w 5224931"/>
              <a:gd name="connsiteY1" fmla="*/ 0 h 6866418"/>
              <a:gd name="connsiteX2" fmla="*/ 5215590 w 5224931"/>
              <a:gd name="connsiteY2" fmla="*/ 1472259 h 6866418"/>
              <a:gd name="connsiteX3" fmla="*/ 2607212 w 5224931"/>
              <a:gd name="connsiteY3" fmla="*/ 6866418 h 6866418"/>
              <a:gd name="connsiteX4" fmla="*/ 4253 w 5224931"/>
              <a:gd name="connsiteY4" fmla="*/ 6866418 h 6866418"/>
              <a:gd name="connsiteX5" fmla="*/ 0 w 5224931"/>
              <a:gd name="connsiteY5" fmla="*/ 0 h 6866418"/>
              <a:gd name="connsiteX0" fmla="*/ 0 w 5222086"/>
              <a:gd name="connsiteY0" fmla="*/ 0 h 6866418"/>
              <a:gd name="connsiteX1" fmla="*/ 5212824 w 5222086"/>
              <a:gd name="connsiteY1" fmla="*/ 0 h 6866418"/>
              <a:gd name="connsiteX2" fmla="*/ 5215590 w 5222086"/>
              <a:gd name="connsiteY2" fmla="*/ 1472259 h 6866418"/>
              <a:gd name="connsiteX3" fmla="*/ 2607212 w 5222086"/>
              <a:gd name="connsiteY3" fmla="*/ 6866418 h 6866418"/>
              <a:gd name="connsiteX4" fmla="*/ 4253 w 5222086"/>
              <a:gd name="connsiteY4" fmla="*/ 6866418 h 6866418"/>
              <a:gd name="connsiteX5" fmla="*/ 0 w 5222086"/>
              <a:gd name="connsiteY5" fmla="*/ 0 h 6866418"/>
              <a:gd name="connsiteX0" fmla="*/ 0 w 5224931"/>
              <a:gd name="connsiteY0" fmla="*/ 0 h 6866418"/>
              <a:gd name="connsiteX1" fmla="*/ 5212824 w 5224931"/>
              <a:gd name="connsiteY1" fmla="*/ 0 h 6866418"/>
              <a:gd name="connsiteX2" fmla="*/ 5215590 w 5224931"/>
              <a:gd name="connsiteY2" fmla="*/ 1472259 h 6866418"/>
              <a:gd name="connsiteX3" fmla="*/ 2607212 w 5224931"/>
              <a:gd name="connsiteY3" fmla="*/ 6866418 h 6866418"/>
              <a:gd name="connsiteX4" fmla="*/ 4253 w 5224931"/>
              <a:gd name="connsiteY4" fmla="*/ 6866418 h 6866418"/>
              <a:gd name="connsiteX5" fmla="*/ 0 w 5224931"/>
              <a:gd name="connsiteY5" fmla="*/ 0 h 6866418"/>
              <a:gd name="connsiteX0" fmla="*/ 0 w 5221403"/>
              <a:gd name="connsiteY0" fmla="*/ 0 h 6866418"/>
              <a:gd name="connsiteX1" fmla="*/ 5212824 w 5221403"/>
              <a:gd name="connsiteY1" fmla="*/ 0 h 6866418"/>
              <a:gd name="connsiteX2" fmla="*/ 5215590 w 5221403"/>
              <a:gd name="connsiteY2" fmla="*/ 1472259 h 6866418"/>
              <a:gd name="connsiteX3" fmla="*/ 2607212 w 5221403"/>
              <a:gd name="connsiteY3" fmla="*/ 6866418 h 6866418"/>
              <a:gd name="connsiteX4" fmla="*/ 4253 w 5221403"/>
              <a:gd name="connsiteY4" fmla="*/ 6866418 h 6866418"/>
              <a:gd name="connsiteX5" fmla="*/ 0 w 5221403"/>
              <a:gd name="connsiteY5" fmla="*/ 0 h 6866418"/>
              <a:gd name="connsiteX0" fmla="*/ 0 w 5220655"/>
              <a:gd name="connsiteY0" fmla="*/ 0 h 6866418"/>
              <a:gd name="connsiteX1" fmla="*/ 5212824 w 5220655"/>
              <a:gd name="connsiteY1" fmla="*/ 0 h 6866418"/>
              <a:gd name="connsiteX2" fmla="*/ 5215590 w 5220655"/>
              <a:gd name="connsiteY2" fmla="*/ 1472259 h 6866418"/>
              <a:gd name="connsiteX3" fmla="*/ 2607212 w 5220655"/>
              <a:gd name="connsiteY3" fmla="*/ 6866418 h 6866418"/>
              <a:gd name="connsiteX4" fmla="*/ 4253 w 5220655"/>
              <a:gd name="connsiteY4" fmla="*/ 6866418 h 6866418"/>
              <a:gd name="connsiteX5" fmla="*/ 0 w 5220655"/>
              <a:gd name="connsiteY5" fmla="*/ 0 h 6866418"/>
              <a:gd name="connsiteX0" fmla="*/ 0 w 5219676"/>
              <a:gd name="connsiteY0" fmla="*/ 0 h 6866418"/>
              <a:gd name="connsiteX1" fmla="*/ 5212824 w 5219676"/>
              <a:gd name="connsiteY1" fmla="*/ 0 h 6866418"/>
              <a:gd name="connsiteX2" fmla="*/ 5215590 w 5219676"/>
              <a:gd name="connsiteY2" fmla="*/ 1472259 h 6866418"/>
              <a:gd name="connsiteX3" fmla="*/ 2607212 w 5219676"/>
              <a:gd name="connsiteY3" fmla="*/ 6866418 h 6866418"/>
              <a:gd name="connsiteX4" fmla="*/ 4253 w 5219676"/>
              <a:gd name="connsiteY4" fmla="*/ 6866418 h 6866418"/>
              <a:gd name="connsiteX5" fmla="*/ 0 w 5219676"/>
              <a:gd name="connsiteY5" fmla="*/ 0 h 6866418"/>
              <a:gd name="connsiteX0" fmla="*/ 0 w 5219676"/>
              <a:gd name="connsiteY0" fmla="*/ 0 h 6866418"/>
              <a:gd name="connsiteX1" fmla="*/ 5212824 w 5219676"/>
              <a:gd name="connsiteY1" fmla="*/ 0 h 6866418"/>
              <a:gd name="connsiteX2" fmla="*/ 5215590 w 5219676"/>
              <a:gd name="connsiteY2" fmla="*/ 1957104 h 6866418"/>
              <a:gd name="connsiteX3" fmla="*/ 2607212 w 5219676"/>
              <a:gd name="connsiteY3" fmla="*/ 6866418 h 6866418"/>
              <a:gd name="connsiteX4" fmla="*/ 4253 w 5219676"/>
              <a:gd name="connsiteY4" fmla="*/ 6866418 h 6866418"/>
              <a:gd name="connsiteX5" fmla="*/ 0 w 5219676"/>
              <a:gd name="connsiteY5" fmla="*/ 0 h 6866418"/>
              <a:gd name="connsiteX0" fmla="*/ 0 w 5216461"/>
              <a:gd name="connsiteY0" fmla="*/ 0 h 6866418"/>
              <a:gd name="connsiteX1" fmla="*/ 5212824 w 5216461"/>
              <a:gd name="connsiteY1" fmla="*/ 0 h 6866418"/>
              <a:gd name="connsiteX2" fmla="*/ 5215590 w 5216461"/>
              <a:gd name="connsiteY2" fmla="*/ 1957104 h 6866418"/>
              <a:gd name="connsiteX3" fmla="*/ 2607212 w 5216461"/>
              <a:gd name="connsiteY3" fmla="*/ 6866418 h 6866418"/>
              <a:gd name="connsiteX4" fmla="*/ 4253 w 5216461"/>
              <a:gd name="connsiteY4" fmla="*/ 6866418 h 6866418"/>
              <a:gd name="connsiteX5" fmla="*/ 0 w 5216461"/>
              <a:gd name="connsiteY5" fmla="*/ 0 h 6866418"/>
              <a:gd name="connsiteX0" fmla="*/ 0 w 5216461"/>
              <a:gd name="connsiteY0" fmla="*/ 0 h 6866418"/>
              <a:gd name="connsiteX1" fmla="*/ 5212824 w 5216461"/>
              <a:gd name="connsiteY1" fmla="*/ 0 h 6866418"/>
              <a:gd name="connsiteX2" fmla="*/ 5215590 w 5216461"/>
              <a:gd name="connsiteY2" fmla="*/ 1957104 h 6866418"/>
              <a:gd name="connsiteX3" fmla="*/ 2607212 w 5216461"/>
              <a:gd name="connsiteY3" fmla="*/ 6866418 h 6866418"/>
              <a:gd name="connsiteX4" fmla="*/ 4253 w 5216461"/>
              <a:gd name="connsiteY4" fmla="*/ 6866418 h 6866418"/>
              <a:gd name="connsiteX5" fmla="*/ 0 w 5216461"/>
              <a:gd name="connsiteY5" fmla="*/ 0 h 6866418"/>
              <a:gd name="connsiteX0" fmla="*/ 0 w 5218549"/>
              <a:gd name="connsiteY0" fmla="*/ 0 h 6866418"/>
              <a:gd name="connsiteX1" fmla="*/ 5212824 w 5218549"/>
              <a:gd name="connsiteY1" fmla="*/ 0 h 6866418"/>
              <a:gd name="connsiteX2" fmla="*/ 5215590 w 5218549"/>
              <a:gd name="connsiteY2" fmla="*/ 1957104 h 6866418"/>
              <a:gd name="connsiteX3" fmla="*/ 2607212 w 5218549"/>
              <a:gd name="connsiteY3" fmla="*/ 6866418 h 6866418"/>
              <a:gd name="connsiteX4" fmla="*/ 4253 w 5218549"/>
              <a:gd name="connsiteY4" fmla="*/ 6866418 h 6866418"/>
              <a:gd name="connsiteX5" fmla="*/ 0 w 5218549"/>
              <a:gd name="connsiteY5" fmla="*/ 0 h 6866418"/>
              <a:gd name="connsiteX0" fmla="*/ 0 w 5218165"/>
              <a:gd name="connsiteY0" fmla="*/ 0 h 6866418"/>
              <a:gd name="connsiteX1" fmla="*/ 5212824 w 5218165"/>
              <a:gd name="connsiteY1" fmla="*/ 0 h 6866418"/>
              <a:gd name="connsiteX2" fmla="*/ 5215590 w 5218165"/>
              <a:gd name="connsiteY2" fmla="*/ 1957104 h 6866418"/>
              <a:gd name="connsiteX3" fmla="*/ 2607212 w 5218165"/>
              <a:gd name="connsiteY3" fmla="*/ 6866418 h 6866418"/>
              <a:gd name="connsiteX4" fmla="*/ 4253 w 5218165"/>
              <a:gd name="connsiteY4" fmla="*/ 6866418 h 6866418"/>
              <a:gd name="connsiteX5" fmla="*/ 0 w 5218165"/>
              <a:gd name="connsiteY5" fmla="*/ 0 h 686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8165" h="6866418">
                <a:moveTo>
                  <a:pt x="0" y="0"/>
                </a:moveTo>
                <a:lnTo>
                  <a:pt x="5212824" y="0"/>
                </a:lnTo>
                <a:cubicBezTo>
                  <a:pt x="5212328" y="733007"/>
                  <a:pt x="5216086" y="1224097"/>
                  <a:pt x="5215590" y="1957104"/>
                </a:cubicBezTo>
                <a:cubicBezTo>
                  <a:pt x="5221672" y="2517316"/>
                  <a:pt x="5352661" y="5278020"/>
                  <a:pt x="2607212" y="6866418"/>
                </a:cubicBezTo>
                <a:lnTo>
                  <a:pt x="4253" y="6866418"/>
                </a:lnTo>
                <a:cubicBezTo>
                  <a:pt x="2835" y="4576194"/>
                  <a:pt x="1418" y="2290224"/>
                  <a:pt x="0" y="0"/>
                </a:cubicBezTo>
                <a:close/>
              </a:path>
            </a:pathLst>
          </a:custGeom>
        </p:spPr>
        <p:txBody>
          <a:bodyPr anchor="ctr"/>
          <a:lstStyle>
            <a:lvl1pPr algn="ctr">
              <a:defRPr sz="1050" b="0" i="0">
                <a:latin typeface="Montserrat Light" pitchFamily="2" charset="77"/>
              </a:defRPr>
            </a:lvl1pPr>
          </a:lstStyle>
          <a:p>
            <a:r>
              <a:rPr lang="nl-NL"/>
              <a:t>Klik op het pictogram als u een afbeelding wilt toevoegen</a:t>
            </a:r>
            <a:endParaRPr lang="en-NL"/>
          </a:p>
        </p:txBody>
      </p:sp>
      <p:cxnSp>
        <p:nvCxnSpPr>
          <p:cNvPr id="9" name="Rechte verbindingslijn 8">
            <a:extLst>
              <a:ext uri="{FF2B5EF4-FFF2-40B4-BE49-F238E27FC236}">
                <a16:creationId xmlns:a16="http://schemas.microsoft.com/office/drawing/2014/main" id="{081479DD-C71E-BE4F-25D5-F6F6B77AF5FB}"/>
              </a:ext>
            </a:extLst>
          </p:cNvPr>
          <p:cNvCxnSpPr>
            <a:cxnSpLocks noGrp="1" noRot="1" noMove="1" noResize="1" noEditPoints="1" noAdjustHandles="1" noChangeArrowheads="1" noChangeShapeType="1"/>
          </p:cNvCxnSpPr>
          <p:nvPr userDrawn="1"/>
        </p:nvCxnSpPr>
        <p:spPr>
          <a:xfrm>
            <a:off x="1841964" y="6253337"/>
            <a:ext cx="0" cy="333375"/>
          </a:xfrm>
          <a:prstGeom prst="line">
            <a:avLst/>
          </a:prstGeom>
          <a:ln>
            <a:solidFill>
              <a:srgbClr val="DDA455"/>
            </a:solidFill>
          </a:ln>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450D38C3-1895-6667-3314-7C52791BA126}"/>
              </a:ext>
            </a:extLst>
          </p:cNvPr>
          <p:cNvSpPr txBox="1">
            <a:spLocks noGrp="1" noRot="1" noMove="1" noResize="1" noEditPoints="1" noAdjustHandles="1" noChangeArrowheads="1" noChangeShapeType="1"/>
          </p:cNvSpPr>
          <p:nvPr userDrawn="1"/>
        </p:nvSpPr>
        <p:spPr>
          <a:xfrm>
            <a:off x="1318757" y="6326789"/>
            <a:ext cx="469233" cy="169277"/>
          </a:xfrm>
          <a:prstGeom prst="rect">
            <a:avLst/>
          </a:prstGeom>
          <a:noFill/>
        </p:spPr>
        <p:txBody>
          <a:bodyPr wrap="square" lIns="0" tIns="0" rIns="0" bIns="0" rtlCol="0" anchor="t" anchorCtr="0">
            <a:spAutoFit/>
          </a:bodyPr>
          <a:lstStyle/>
          <a:p>
            <a:pPr algn="r"/>
            <a:fld id="{6C12AACD-11ED-B54B-AFFB-5B27A2E425C2}" type="slidenum">
              <a:rPr lang="nl-NL" sz="1100" baseline="0" smtClean="0">
                <a:solidFill>
                  <a:srgbClr val="217A7D"/>
                </a:solidFill>
                <a:latin typeface="Montserrat Light" pitchFamily="2" charset="77"/>
              </a:rPr>
              <a:pPr algn="r"/>
              <a:t>‹nr.›</a:t>
            </a:fld>
            <a:endParaRPr lang="nl-NL" sz="1100" baseline="0" dirty="0">
              <a:solidFill>
                <a:srgbClr val="217A7D"/>
              </a:solidFill>
              <a:latin typeface="Montserrat Light" pitchFamily="2" charset="77"/>
            </a:endParaRPr>
          </a:p>
        </p:txBody>
      </p:sp>
      <p:sp>
        <p:nvSpPr>
          <p:cNvPr id="12" name="Text Placeholder 25">
            <a:extLst>
              <a:ext uri="{FF2B5EF4-FFF2-40B4-BE49-F238E27FC236}">
                <a16:creationId xmlns:a16="http://schemas.microsoft.com/office/drawing/2014/main" id="{5A73BD9E-3F12-E0F2-DD05-67C6116BEF11}"/>
              </a:ext>
            </a:extLst>
          </p:cNvPr>
          <p:cNvSpPr>
            <a:spLocks noGrp="1" noRot="1" noMove="1" noResize="1" noEditPoints="1" noAdjustHandles="1" noChangeArrowheads="1" noChangeShapeType="1"/>
          </p:cNvSpPr>
          <p:nvPr>
            <p:ph type="body" sz="quarter" idx="12" hasCustomPrompt="1"/>
          </p:nvPr>
        </p:nvSpPr>
        <p:spPr>
          <a:xfrm>
            <a:off x="1895939" y="6309796"/>
            <a:ext cx="3631210" cy="195053"/>
          </a:xfrm>
          <a:prstGeom prst="rect">
            <a:avLst/>
          </a:prstGeom>
        </p:spPr>
        <p:txBody>
          <a:bodyPr lIns="0" tIns="0" rIns="0" bIns="0" anchor="ctr"/>
          <a:lstStyle>
            <a:lvl1pPr marL="0" indent="0">
              <a:lnSpc>
                <a:spcPts val="1400"/>
              </a:lnSpc>
              <a:spcBef>
                <a:spcPts val="0"/>
              </a:spcBef>
              <a:buNone/>
              <a:defRPr sz="1100" b="0" i="0" baseline="0">
                <a:solidFill>
                  <a:srgbClr val="DDA455"/>
                </a:solidFill>
                <a:latin typeface="Montserrat Light" pitchFamily="2" charset="77"/>
              </a:defRPr>
            </a:lvl1pPr>
            <a:lvl2pPr>
              <a:defRPr>
                <a:latin typeface="Lato" panose="020F0502020204030203" pitchFamily="34" charset="77"/>
              </a:defRPr>
            </a:lvl2pPr>
          </a:lstStyle>
          <a:p>
            <a:pPr lvl="0"/>
            <a:r>
              <a:rPr lang="en-GB" dirty="0"/>
              <a:t>Naam </a:t>
            </a:r>
            <a:r>
              <a:rPr lang="en-GB" dirty="0" err="1"/>
              <a:t>presentatie</a:t>
            </a:r>
            <a:endParaRPr lang="en-NL" dirty="0"/>
          </a:p>
        </p:txBody>
      </p:sp>
    </p:spTree>
    <p:extLst>
      <p:ext uri="{BB962C8B-B14F-4D97-AF65-F5344CB8AC3E}">
        <p14:creationId xmlns:p14="http://schemas.microsoft.com/office/powerpoint/2010/main" val="2389844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F1225076-0565-DE48-C1B6-69862891595A}"/>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1" y="-2"/>
            <a:ext cx="12204800" cy="6865200"/>
          </a:xfrm>
          <a:prstGeom prst="rect">
            <a:avLst/>
          </a:prstGeom>
        </p:spPr>
      </p:pic>
      <p:sp>
        <p:nvSpPr>
          <p:cNvPr id="11" name="Picture Placeholder 12">
            <a:extLst>
              <a:ext uri="{FF2B5EF4-FFF2-40B4-BE49-F238E27FC236}">
                <a16:creationId xmlns:a16="http://schemas.microsoft.com/office/drawing/2014/main" id="{8A7D2549-2734-0443-AAF6-562EE1DF1592}"/>
              </a:ext>
            </a:extLst>
          </p:cNvPr>
          <p:cNvSpPr>
            <a:spLocks noGrp="1" noRot="1" noMove="1" noResize="1" noEditPoints="1" noAdjustHandles="1" noChangeArrowheads="1" noChangeShapeType="1"/>
          </p:cNvSpPr>
          <p:nvPr>
            <p:ph type="pic" sz="quarter" idx="15"/>
          </p:nvPr>
        </p:nvSpPr>
        <p:spPr>
          <a:xfrm>
            <a:off x="6095999" y="-1"/>
            <a:ext cx="5218165" cy="6866418"/>
          </a:xfrm>
          <a:custGeom>
            <a:avLst/>
            <a:gdLst>
              <a:gd name="connsiteX0" fmla="*/ 0 w 6096000"/>
              <a:gd name="connsiteY0" fmla="*/ 0 h 6129336"/>
              <a:gd name="connsiteX1" fmla="*/ 6096000 w 6096000"/>
              <a:gd name="connsiteY1" fmla="*/ 0 h 6129336"/>
              <a:gd name="connsiteX2" fmla="*/ 6096000 w 6096000"/>
              <a:gd name="connsiteY2" fmla="*/ 6129336 h 6129336"/>
              <a:gd name="connsiteX3" fmla="*/ 0 w 6096000"/>
              <a:gd name="connsiteY3" fmla="*/ 6129336 h 6129336"/>
              <a:gd name="connsiteX4" fmla="*/ 0 w 6096000"/>
              <a:gd name="connsiteY4" fmla="*/ 0 h 6129336"/>
              <a:gd name="connsiteX0" fmla="*/ 0 w 6096000"/>
              <a:gd name="connsiteY0" fmla="*/ 0 h 6129336"/>
              <a:gd name="connsiteX1" fmla="*/ 5212824 w 6096000"/>
              <a:gd name="connsiteY1" fmla="*/ 0 h 6129336"/>
              <a:gd name="connsiteX2" fmla="*/ 6096000 w 6096000"/>
              <a:gd name="connsiteY2" fmla="*/ 6129336 h 6129336"/>
              <a:gd name="connsiteX3" fmla="*/ 0 w 6096000"/>
              <a:gd name="connsiteY3" fmla="*/ 6129336 h 6129336"/>
              <a:gd name="connsiteX4" fmla="*/ 0 w 6096000"/>
              <a:gd name="connsiteY4" fmla="*/ 0 h 6129336"/>
              <a:gd name="connsiteX0" fmla="*/ 0 w 6096000"/>
              <a:gd name="connsiteY0" fmla="*/ 0 h 6129336"/>
              <a:gd name="connsiteX1" fmla="*/ 5212824 w 6096000"/>
              <a:gd name="connsiteY1" fmla="*/ 0 h 6129336"/>
              <a:gd name="connsiteX2" fmla="*/ 5492347 w 6096000"/>
              <a:gd name="connsiteY2" fmla="*/ 1882326 h 6129336"/>
              <a:gd name="connsiteX3" fmla="*/ 6096000 w 6096000"/>
              <a:gd name="connsiteY3" fmla="*/ 6129336 h 6129336"/>
              <a:gd name="connsiteX4" fmla="*/ 0 w 6096000"/>
              <a:gd name="connsiteY4" fmla="*/ 6129336 h 6129336"/>
              <a:gd name="connsiteX5" fmla="*/ 0 w 6096000"/>
              <a:gd name="connsiteY5" fmla="*/ 0 h 6129336"/>
              <a:gd name="connsiteX0" fmla="*/ 0 w 6096000"/>
              <a:gd name="connsiteY0" fmla="*/ 0 h 6129336"/>
              <a:gd name="connsiteX1" fmla="*/ 5212824 w 6096000"/>
              <a:gd name="connsiteY1" fmla="*/ 0 h 6129336"/>
              <a:gd name="connsiteX2" fmla="*/ 5211337 w 6096000"/>
              <a:gd name="connsiteY2" fmla="*/ 2199021 h 6129336"/>
              <a:gd name="connsiteX3" fmla="*/ 6096000 w 6096000"/>
              <a:gd name="connsiteY3" fmla="*/ 6129336 h 6129336"/>
              <a:gd name="connsiteX4" fmla="*/ 0 w 6096000"/>
              <a:gd name="connsiteY4" fmla="*/ 6129336 h 6129336"/>
              <a:gd name="connsiteX5" fmla="*/ 0 w 6096000"/>
              <a:gd name="connsiteY5" fmla="*/ 0 h 6129336"/>
              <a:gd name="connsiteX0" fmla="*/ 0 w 6096000"/>
              <a:gd name="connsiteY0" fmla="*/ 0 h 6129336"/>
              <a:gd name="connsiteX1" fmla="*/ 5212824 w 6096000"/>
              <a:gd name="connsiteY1" fmla="*/ 0 h 6129336"/>
              <a:gd name="connsiteX2" fmla="*/ 5211337 w 6096000"/>
              <a:gd name="connsiteY2" fmla="*/ 2199021 h 6129336"/>
              <a:gd name="connsiteX3" fmla="*/ 5623932 w 6096000"/>
              <a:gd name="connsiteY3" fmla="*/ 3980985 h 6129336"/>
              <a:gd name="connsiteX4" fmla="*/ 6096000 w 6096000"/>
              <a:gd name="connsiteY4" fmla="*/ 6129336 h 6129336"/>
              <a:gd name="connsiteX5" fmla="*/ 0 w 6096000"/>
              <a:gd name="connsiteY5" fmla="*/ 6129336 h 6129336"/>
              <a:gd name="connsiteX6" fmla="*/ 0 w 6096000"/>
              <a:gd name="connsiteY6" fmla="*/ 0 h 6129336"/>
              <a:gd name="connsiteX0" fmla="*/ 0 w 6096000"/>
              <a:gd name="connsiteY0" fmla="*/ 0 h 6129336"/>
              <a:gd name="connsiteX1" fmla="*/ 5212824 w 6096000"/>
              <a:gd name="connsiteY1" fmla="*/ 0 h 6129336"/>
              <a:gd name="connsiteX2" fmla="*/ 5211337 w 6096000"/>
              <a:gd name="connsiteY2" fmla="*/ 2199021 h 6129336"/>
              <a:gd name="connsiteX3" fmla="*/ 4910254 w 6096000"/>
              <a:gd name="connsiteY3" fmla="*/ 4159404 h 6129336"/>
              <a:gd name="connsiteX4" fmla="*/ 6096000 w 6096000"/>
              <a:gd name="connsiteY4" fmla="*/ 6129336 h 6129336"/>
              <a:gd name="connsiteX5" fmla="*/ 0 w 6096000"/>
              <a:gd name="connsiteY5" fmla="*/ 6129336 h 6129336"/>
              <a:gd name="connsiteX6" fmla="*/ 0 w 6096000"/>
              <a:gd name="connsiteY6" fmla="*/ 0 h 6129336"/>
              <a:gd name="connsiteX0" fmla="*/ 0 w 6096000"/>
              <a:gd name="connsiteY0" fmla="*/ 0 h 6129336"/>
              <a:gd name="connsiteX1" fmla="*/ 5212824 w 6096000"/>
              <a:gd name="connsiteY1" fmla="*/ 0 h 6129336"/>
              <a:gd name="connsiteX2" fmla="*/ 5211337 w 6096000"/>
              <a:gd name="connsiteY2" fmla="*/ 2199021 h 6129336"/>
              <a:gd name="connsiteX3" fmla="*/ 4910254 w 6096000"/>
              <a:gd name="connsiteY3" fmla="*/ 4159404 h 6129336"/>
              <a:gd name="connsiteX4" fmla="*/ 6096000 w 6096000"/>
              <a:gd name="connsiteY4" fmla="*/ 6129336 h 6129336"/>
              <a:gd name="connsiteX5" fmla="*/ 0 w 6096000"/>
              <a:gd name="connsiteY5" fmla="*/ 6129336 h 6129336"/>
              <a:gd name="connsiteX6" fmla="*/ 0 w 6096000"/>
              <a:gd name="connsiteY6" fmla="*/ 0 h 6129336"/>
              <a:gd name="connsiteX0" fmla="*/ 0 w 6096000"/>
              <a:gd name="connsiteY0" fmla="*/ 0 h 6129336"/>
              <a:gd name="connsiteX1" fmla="*/ 5212824 w 6096000"/>
              <a:gd name="connsiteY1" fmla="*/ 0 h 6129336"/>
              <a:gd name="connsiteX2" fmla="*/ 5211337 w 6096000"/>
              <a:gd name="connsiteY2" fmla="*/ 2199021 h 6129336"/>
              <a:gd name="connsiteX3" fmla="*/ 4910254 w 6096000"/>
              <a:gd name="connsiteY3" fmla="*/ 4159404 h 6129336"/>
              <a:gd name="connsiteX4" fmla="*/ 6096000 w 6096000"/>
              <a:gd name="connsiteY4" fmla="*/ 6129336 h 6129336"/>
              <a:gd name="connsiteX5" fmla="*/ 0 w 6096000"/>
              <a:gd name="connsiteY5" fmla="*/ 6129336 h 6129336"/>
              <a:gd name="connsiteX6" fmla="*/ 0 w 6096000"/>
              <a:gd name="connsiteY6" fmla="*/ 0 h 6129336"/>
              <a:gd name="connsiteX0" fmla="*/ 0 w 6096000"/>
              <a:gd name="connsiteY0" fmla="*/ 0 h 6129336"/>
              <a:gd name="connsiteX1" fmla="*/ 5212824 w 6096000"/>
              <a:gd name="connsiteY1" fmla="*/ 0 h 6129336"/>
              <a:gd name="connsiteX2" fmla="*/ 5211337 w 6096000"/>
              <a:gd name="connsiteY2" fmla="*/ 2199021 h 6129336"/>
              <a:gd name="connsiteX3" fmla="*/ 4910254 w 6096000"/>
              <a:gd name="connsiteY3" fmla="*/ 4159404 h 6129336"/>
              <a:gd name="connsiteX4" fmla="*/ 6096000 w 6096000"/>
              <a:gd name="connsiteY4" fmla="*/ 6129336 h 6129336"/>
              <a:gd name="connsiteX5" fmla="*/ 0 w 6096000"/>
              <a:gd name="connsiteY5" fmla="*/ 6129336 h 6129336"/>
              <a:gd name="connsiteX6" fmla="*/ 0 w 6096000"/>
              <a:gd name="connsiteY6" fmla="*/ 0 h 6129336"/>
              <a:gd name="connsiteX0" fmla="*/ 0 w 6096000"/>
              <a:gd name="connsiteY0" fmla="*/ 0 h 6129336"/>
              <a:gd name="connsiteX1" fmla="*/ 5212824 w 6096000"/>
              <a:gd name="connsiteY1" fmla="*/ 0 h 6129336"/>
              <a:gd name="connsiteX2" fmla="*/ 5211337 w 6096000"/>
              <a:gd name="connsiteY2" fmla="*/ 2199021 h 6129336"/>
              <a:gd name="connsiteX3" fmla="*/ 4890881 w 6096000"/>
              <a:gd name="connsiteY3" fmla="*/ 4159404 h 6129336"/>
              <a:gd name="connsiteX4" fmla="*/ 6096000 w 6096000"/>
              <a:gd name="connsiteY4" fmla="*/ 6129336 h 6129336"/>
              <a:gd name="connsiteX5" fmla="*/ 0 w 6096000"/>
              <a:gd name="connsiteY5" fmla="*/ 6129336 h 6129336"/>
              <a:gd name="connsiteX6" fmla="*/ 0 w 6096000"/>
              <a:gd name="connsiteY6" fmla="*/ 0 h 6129336"/>
              <a:gd name="connsiteX0" fmla="*/ 0 w 6096000"/>
              <a:gd name="connsiteY0" fmla="*/ 0 h 6129336"/>
              <a:gd name="connsiteX1" fmla="*/ 5212824 w 6096000"/>
              <a:gd name="connsiteY1" fmla="*/ 0 h 6129336"/>
              <a:gd name="connsiteX2" fmla="*/ 5211337 w 6096000"/>
              <a:gd name="connsiteY2" fmla="*/ 2199021 h 6129336"/>
              <a:gd name="connsiteX3" fmla="*/ 4890881 w 6096000"/>
              <a:gd name="connsiteY3" fmla="*/ 4159404 h 6129336"/>
              <a:gd name="connsiteX4" fmla="*/ 6096000 w 6096000"/>
              <a:gd name="connsiteY4" fmla="*/ 6129336 h 6129336"/>
              <a:gd name="connsiteX5" fmla="*/ 0 w 6096000"/>
              <a:gd name="connsiteY5" fmla="*/ 6129336 h 6129336"/>
              <a:gd name="connsiteX6" fmla="*/ 0 w 6096000"/>
              <a:gd name="connsiteY6" fmla="*/ 0 h 6129336"/>
              <a:gd name="connsiteX0" fmla="*/ 0 w 6096000"/>
              <a:gd name="connsiteY0" fmla="*/ 0 h 6129336"/>
              <a:gd name="connsiteX1" fmla="*/ 5212824 w 6096000"/>
              <a:gd name="connsiteY1" fmla="*/ 0 h 6129336"/>
              <a:gd name="connsiteX2" fmla="*/ 5211337 w 6096000"/>
              <a:gd name="connsiteY2" fmla="*/ 2199021 h 6129336"/>
              <a:gd name="connsiteX3" fmla="*/ 4898630 w 6096000"/>
              <a:gd name="connsiteY3" fmla="*/ 4174903 h 6129336"/>
              <a:gd name="connsiteX4" fmla="*/ 6096000 w 6096000"/>
              <a:gd name="connsiteY4" fmla="*/ 6129336 h 6129336"/>
              <a:gd name="connsiteX5" fmla="*/ 0 w 6096000"/>
              <a:gd name="connsiteY5" fmla="*/ 6129336 h 6129336"/>
              <a:gd name="connsiteX6" fmla="*/ 0 w 6096000"/>
              <a:gd name="connsiteY6" fmla="*/ 0 h 6129336"/>
              <a:gd name="connsiteX0" fmla="*/ 0 w 6096000"/>
              <a:gd name="connsiteY0" fmla="*/ 0 h 6129336"/>
              <a:gd name="connsiteX1" fmla="*/ 5212824 w 6096000"/>
              <a:gd name="connsiteY1" fmla="*/ 0 h 6129336"/>
              <a:gd name="connsiteX2" fmla="*/ 5211337 w 6096000"/>
              <a:gd name="connsiteY2" fmla="*/ 2199021 h 6129336"/>
              <a:gd name="connsiteX3" fmla="*/ 4894755 w 6096000"/>
              <a:gd name="connsiteY3" fmla="*/ 4167153 h 6129336"/>
              <a:gd name="connsiteX4" fmla="*/ 6096000 w 6096000"/>
              <a:gd name="connsiteY4" fmla="*/ 6129336 h 6129336"/>
              <a:gd name="connsiteX5" fmla="*/ 0 w 6096000"/>
              <a:gd name="connsiteY5" fmla="*/ 6129336 h 6129336"/>
              <a:gd name="connsiteX6" fmla="*/ 0 w 6096000"/>
              <a:gd name="connsiteY6" fmla="*/ 0 h 6129336"/>
              <a:gd name="connsiteX0" fmla="*/ 0 w 6096000"/>
              <a:gd name="connsiteY0" fmla="*/ 0 h 6129336"/>
              <a:gd name="connsiteX1" fmla="*/ 5212824 w 6096000"/>
              <a:gd name="connsiteY1" fmla="*/ 0 h 6129336"/>
              <a:gd name="connsiteX2" fmla="*/ 5211337 w 6096000"/>
              <a:gd name="connsiteY2" fmla="*/ 2199021 h 6129336"/>
              <a:gd name="connsiteX3" fmla="*/ 4894755 w 6096000"/>
              <a:gd name="connsiteY3" fmla="*/ 4167153 h 6129336"/>
              <a:gd name="connsiteX4" fmla="*/ 6096000 w 6096000"/>
              <a:gd name="connsiteY4" fmla="*/ 6129336 h 6129336"/>
              <a:gd name="connsiteX5" fmla="*/ 0 w 6096000"/>
              <a:gd name="connsiteY5" fmla="*/ 6129336 h 6129336"/>
              <a:gd name="connsiteX6" fmla="*/ 0 w 6096000"/>
              <a:gd name="connsiteY6" fmla="*/ 0 h 6129336"/>
              <a:gd name="connsiteX0" fmla="*/ 0 w 6096000"/>
              <a:gd name="connsiteY0" fmla="*/ 0 h 6129336"/>
              <a:gd name="connsiteX1" fmla="*/ 5212824 w 6096000"/>
              <a:gd name="connsiteY1" fmla="*/ 0 h 6129336"/>
              <a:gd name="connsiteX2" fmla="*/ 5211337 w 6096000"/>
              <a:gd name="connsiteY2" fmla="*/ 1889055 h 6129336"/>
              <a:gd name="connsiteX3" fmla="*/ 4894755 w 6096000"/>
              <a:gd name="connsiteY3" fmla="*/ 4167153 h 6129336"/>
              <a:gd name="connsiteX4" fmla="*/ 6096000 w 6096000"/>
              <a:gd name="connsiteY4" fmla="*/ 6129336 h 6129336"/>
              <a:gd name="connsiteX5" fmla="*/ 0 w 6096000"/>
              <a:gd name="connsiteY5" fmla="*/ 6129336 h 6129336"/>
              <a:gd name="connsiteX6" fmla="*/ 0 w 6096000"/>
              <a:gd name="connsiteY6" fmla="*/ 0 h 6129336"/>
              <a:gd name="connsiteX0" fmla="*/ 0 w 6096000"/>
              <a:gd name="connsiteY0" fmla="*/ 0 h 6129336"/>
              <a:gd name="connsiteX1" fmla="*/ 5212824 w 6096000"/>
              <a:gd name="connsiteY1" fmla="*/ 0 h 6129336"/>
              <a:gd name="connsiteX2" fmla="*/ 5211337 w 6096000"/>
              <a:gd name="connsiteY2" fmla="*/ 1889055 h 6129336"/>
              <a:gd name="connsiteX3" fmla="*/ 4894755 w 6096000"/>
              <a:gd name="connsiteY3" fmla="*/ 4167153 h 6129336"/>
              <a:gd name="connsiteX4" fmla="*/ 6096000 w 6096000"/>
              <a:gd name="connsiteY4" fmla="*/ 6129336 h 6129336"/>
              <a:gd name="connsiteX5" fmla="*/ 0 w 6096000"/>
              <a:gd name="connsiteY5" fmla="*/ 6129336 h 6129336"/>
              <a:gd name="connsiteX6" fmla="*/ 0 w 6096000"/>
              <a:gd name="connsiteY6" fmla="*/ 0 h 6129336"/>
              <a:gd name="connsiteX0" fmla="*/ 0 w 6096000"/>
              <a:gd name="connsiteY0" fmla="*/ 0 h 6129336"/>
              <a:gd name="connsiteX1" fmla="*/ 5212824 w 6096000"/>
              <a:gd name="connsiteY1" fmla="*/ 0 h 6129336"/>
              <a:gd name="connsiteX2" fmla="*/ 5211337 w 6096000"/>
              <a:gd name="connsiteY2" fmla="*/ 1889055 h 6129336"/>
              <a:gd name="connsiteX3" fmla="*/ 4894755 w 6096000"/>
              <a:gd name="connsiteY3" fmla="*/ 4167153 h 6129336"/>
              <a:gd name="connsiteX4" fmla="*/ 6096000 w 6096000"/>
              <a:gd name="connsiteY4" fmla="*/ 6129336 h 6129336"/>
              <a:gd name="connsiteX5" fmla="*/ 0 w 6096000"/>
              <a:gd name="connsiteY5" fmla="*/ 6129336 h 6129336"/>
              <a:gd name="connsiteX6" fmla="*/ 0 w 6096000"/>
              <a:gd name="connsiteY6" fmla="*/ 0 h 6129336"/>
              <a:gd name="connsiteX0" fmla="*/ 0 w 5212824"/>
              <a:gd name="connsiteY0" fmla="*/ 0 h 6874924"/>
              <a:gd name="connsiteX1" fmla="*/ 5212824 w 5212824"/>
              <a:gd name="connsiteY1" fmla="*/ 0 h 6874924"/>
              <a:gd name="connsiteX2" fmla="*/ 5211337 w 5212824"/>
              <a:gd name="connsiteY2" fmla="*/ 1889055 h 6874924"/>
              <a:gd name="connsiteX3" fmla="*/ 4894755 w 5212824"/>
              <a:gd name="connsiteY3" fmla="*/ 4167153 h 6874924"/>
              <a:gd name="connsiteX4" fmla="*/ 2607212 w 5212824"/>
              <a:gd name="connsiteY4" fmla="*/ 6874924 h 6874924"/>
              <a:gd name="connsiteX5" fmla="*/ 0 w 5212824"/>
              <a:gd name="connsiteY5" fmla="*/ 6129336 h 6874924"/>
              <a:gd name="connsiteX6" fmla="*/ 0 w 5212824"/>
              <a:gd name="connsiteY6" fmla="*/ 0 h 6874924"/>
              <a:gd name="connsiteX0" fmla="*/ 0 w 5212824"/>
              <a:gd name="connsiteY0" fmla="*/ 0 h 6874924"/>
              <a:gd name="connsiteX1" fmla="*/ 5212824 w 5212824"/>
              <a:gd name="connsiteY1" fmla="*/ 0 h 6874924"/>
              <a:gd name="connsiteX2" fmla="*/ 5211337 w 5212824"/>
              <a:gd name="connsiteY2" fmla="*/ 1889055 h 6874924"/>
              <a:gd name="connsiteX3" fmla="*/ 4894755 w 5212824"/>
              <a:gd name="connsiteY3" fmla="*/ 4167153 h 6874924"/>
              <a:gd name="connsiteX4" fmla="*/ 2607212 w 5212824"/>
              <a:gd name="connsiteY4" fmla="*/ 6874924 h 6874924"/>
              <a:gd name="connsiteX5" fmla="*/ 0 w 5212824"/>
              <a:gd name="connsiteY5" fmla="*/ 6129336 h 6874924"/>
              <a:gd name="connsiteX6" fmla="*/ 0 w 5212824"/>
              <a:gd name="connsiteY6" fmla="*/ 0 h 6874924"/>
              <a:gd name="connsiteX0" fmla="*/ 0 w 5212824"/>
              <a:gd name="connsiteY0" fmla="*/ 0 h 6874924"/>
              <a:gd name="connsiteX1" fmla="*/ 5212824 w 5212824"/>
              <a:gd name="connsiteY1" fmla="*/ 0 h 6874924"/>
              <a:gd name="connsiteX2" fmla="*/ 5211337 w 5212824"/>
              <a:gd name="connsiteY2" fmla="*/ 1889055 h 6874924"/>
              <a:gd name="connsiteX3" fmla="*/ 2607212 w 5212824"/>
              <a:gd name="connsiteY3" fmla="*/ 6874924 h 6874924"/>
              <a:gd name="connsiteX4" fmla="*/ 0 w 5212824"/>
              <a:gd name="connsiteY4" fmla="*/ 6129336 h 6874924"/>
              <a:gd name="connsiteX5" fmla="*/ 0 w 5212824"/>
              <a:gd name="connsiteY5" fmla="*/ 0 h 6874924"/>
              <a:gd name="connsiteX0" fmla="*/ 0 w 5212824"/>
              <a:gd name="connsiteY0" fmla="*/ 0 h 6874924"/>
              <a:gd name="connsiteX1" fmla="*/ 5212824 w 5212824"/>
              <a:gd name="connsiteY1" fmla="*/ 0 h 6874924"/>
              <a:gd name="connsiteX2" fmla="*/ 5211337 w 5212824"/>
              <a:gd name="connsiteY2" fmla="*/ 1889055 h 6874924"/>
              <a:gd name="connsiteX3" fmla="*/ 2607212 w 5212824"/>
              <a:gd name="connsiteY3" fmla="*/ 6874924 h 6874924"/>
              <a:gd name="connsiteX4" fmla="*/ 0 w 5212824"/>
              <a:gd name="connsiteY4" fmla="*/ 6129336 h 6874924"/>
              <a:gd name="connsiteX5" fmla="*/ 0 w 5212824"/>
              <a:gd name="connsiteY5" fmla="*/ 0 h 6874924"/>
              <a:gd name="connsiteX0" fmla="*/ 0 w 5220069"/>
              <a:gd name="connsiteY0" fmla="*/ 0 h 6874924"/>
              <a:gd name="connsiteX1" fmla="*/ 5212824 w 5220069"/>
              <a:gd name="connsiteY1" fmla="*/ 0 h 6874924"/>
              <a:gd name="connsiteX2" fmla="*/ 5211337 w 5220069"/>
              <a:gd name="connsiteY2" fmla="*/ 1889055 h 6874924"/>
              <a:gd name="connsiteX3" fmla="*/ 2607212 w 5220069"/>
              <a:gd name="connsiteY3" fmla="*/ 6874924 h 6874924"/>
              <a:gd name="connsiteX4" fmla="*/ 0 w 5220069"/>
              <a:gd name="connsiteY4" fmla="*/ 6129336 h 6874924"/>
              <a:gd name="connsiteX5" fmla="*/ 0 w 5220069"/>
              <a:gd name="connsiteY5" fmla="*/ 0 h 6874924"/>
              <a:gd name="connsiteX0" fmla="*/ 0 w 5220069"/>
              <a:gd name="connsiteY0" fmla="*/ 0 h 6874924"/>
              <a:gd name="connsiteX1" fmla="*/ 5212824 w 5220069"/>
              <a:gd name="connsiteY1" fmla="*/ 0 h 6874924"/>
              <a:gd name="connsiteX2" fmla="*/ 5211337 w 5220069"/>
              <a:gd name="connsiteY2" fmla="*/ 1889055 h 6874924"/>
              <a:gd name="connsiteX3" fmla="*/ 2607212 w 5220069"/>
              <a:gd name="connsiteY3" fmla="*/ 6874924 h 6874924"/>
              <a:gd name="connsiteX4" fmla="*/ 0 w 5220069"/>
              <a:gd name="connsiteY4" fmla="*/ 6874924 h 6874924"/>
              <a:gd name="connsiteX5" fmla="*/ 0 w 5220069"/>
              <a:gd name="connsiteY5" fmla="*/ 0 h 6874924"/>
              <a:gd name="connsiteX0" fmla="*/ 0 w 5220069"/>
              <a:gd name="connsiteY0" fmla="*/ 0 h 6874924"/>
              <a:gd name="connsiteX1" fmla="*/ 5212824 w 5220069"/>
              <a:gd name="connsiteY1" fmla="*/ 0 h 6874924"/>
              <a:gd name="connsiteX2" fmla="*/ 5211337 w 5220069"/>
              <a:gd name="connsiteY2" fmla="*/ 1889055 h 6874924"/>
              <a:gd name="connsiteX3" fmla="*/ 2607212 w 5220069"/>
              <a:gd name="connsiteY3" fmla="*/ 6866418 h 6874924"/>
              <a:gd name="connsiteX4" fmla="*/ 0 w 5220069"/>
              <a:gd name="connsiteY4" fmla="*/ 6874924 h 6874924"/>
              <a:gd name="connsiteX5" fmla="*/ 0 w 5220069"/>
              <a:gd name="connsiteY5" fmla="*/ 0 h 6874924"/>
              <a:gd name="connsiteX0" fmla="*/ 0 w 5219479"/>
              <a:gd name="connsiteY0" fmla="*/ 0 h 6874924"/>
              <a:gd name="connsiteX1" fmla="*/ 5212824 w 5219479"/>
              <a:gd name="connsiteY1" fmla="*/ 0 h 6874924"/>
              <a:gd name="connsiteX2" fmla="*/ 5211337 w 5219479"/>
              <a:gd name="connsiteY2" fmla="*/ 1889055 h 6874924"/>
              <a:gd name="connsiteX3" fmla="*/ 2607212 w 5219479"/>
              <a:gd name="connsiteY3" fmla="*/ 6866418 h 6874924"/>
              <a:gd name="connsiteX4" fmla="*/ 0 w 5219479"/>
              <a:gd name="connsiteY4" fmla="*/ 6874924 h 6874924"/>
              <a:gd name="connsiteX5" fmla="*/ 0 w 5219479"/>
              <a:gd name="connsiteY5" fmla="*/ 0 h 6874924"/>
              <a:gd name="connsiteX0" fmla="*/ 0 w 5216583"/>
              <a:gd name="connsiteY0" fmla="*/ 0 h 6874924"/>
              <a:gd name="connsiteX1" fmla="*/ 5212824 w 5216583"/>
              <a:gd name="connsiteY1" fmla="*/ 0 h 6874924"/>
              <a:gd name="connsiteX2" fmla="*/ 5211337 w 5216583"/>
              <a:gd name="connsiteY2" fmla="*/ 1889055 h 6874924"/>
              <a:gd name="connsiteX3" fmla="*/ 2607212 w 5216583"/>
              <a:gd name="connsiteY3" fmla="*/ 6866418 h 6874924"/>
              <a:gd name="connsiteX4" fmla="*/ 0 w 5216583"/>
              <a:gd name="connsiteY4" fmla="*/ 6874924 h 6874924"/>
              <a:gd name="connsiteX5" fmla="*/ 0 w 5216583"/>
              <a:gd name="connsiteY5" fmla="*/ 0 h 6874924"/>
              <a:gd name="connsiteX0" fmla="*/ 0 w 5215322"/>
              <a:gd name="connsiteY0" fmla="*/ 0 h 6874924"/>
              <a:gd name="connsiteX1" fmla="*/ 5212824 w 5215322"/>
              <a:gd name="connsiteY1" fmla="*/ 0 h 6874924"/>
              <a:gd name="connsiteX2" fmla="*/ 5211337 w 5215322"/>
              <a:gd name="connsiteY2" fmla="*/ 1889055 h 6874924"/>
              <a:gd name="connsiteX3" fmla="*/ 2607212 w 5215322"/>
              <a:gd name="connsiteY3" fmla="*/ 6866418 h 6874924"/>
              <a:gd name="connsiteX4" fmla="*/ 0 w 5215322"/>
              <a:gd name="connsiteY4" fmla="*/ 6874924 h 6874924"/>
              <a:gd name="connsiteX5" fmla="*/ 0 w 5215322"/>
              <a:gd name="connsiteY5" fmla="*/ 0 h 6874924"/>
              <a:gd name="connsiteX0" fmla="*/ 0 w 5212824"/>
              <a:gd name="connsiteY0" fmla="*/ 0 h 6874924"/>
              <a:gd name="connsiteX1" fmla="*/ 5212824 w 5212824"/>
              <a:gd name="connsiteY1" fmla="*/ 0 h 6874924"/>
              <a:gd name="connsiteX2" fmla="*/ 5207084 w 5212824"/>
              <a:gd name="connsiteY2" fmla="*/ 1468006 h 6874924"/>
              <a:gd name="connsiteX3" fmla="*/ 2607212 w 5212824"/>
              <a:gd name="connsiteY3" fmla="*/ 6866418 h 6874924"/>
              <a:gd name="connsiteX4" fmla="*/ 0 w 5212824"/>
              <a:gd name="connsiteY4" fmla="*/ 6874924 h 6874924"/>
              <a:gd name="connsiteX5" fmla="*/ 0 w 5212824"/>
              <a:gd name="connsiteY5" fmla="*/ 0 h 6874924"/>
              <a:gd name="connsiteX0" fmla="*/ 0 w 5217022"/>
              <a:gd name="connsiteY0" fmla="*/ 0 h 6874924"/>
              <a:gd name="connsiteX1" fmla="*/ 5212824 w 5217022"/>
              <a:gd name="connsiteY1" fmla="*/ 0 h 6874924"/>
              <a:gd name="connsiteX2" fmla="*/ 5207084 w 5217022"/>
              <a:gd name="connsiteY2" fmla="*/ 1468006 h 6874924"/>
              <a:gd name="connsiteX3" fmla="*/ 2607212 w 5217022"/>
              <a:gd name="connsiteY3" fmla="*/ 6866418 h 6874924"/>
              <a:gd name="connsiteX4" fmla="*/ 0 w 5217022"/>
              <a:gd name="connsiteY4" fmla="*/ 6874924 h 6874924"/>
              <a:gd name="connsiteX5" fmla="*/ 0 w 5217022"/>
              <a:gd name="connsiteY5" fmla="*/ 0 h 6874924"/>
              <a:gd name="connsiteX0" fmla="*/ 0 w 5217022"/>
              <a:gd name="connsiteY0" fmla="*/ 0 h 6870671"/>
              <a:gd name="connsiteX1" fmla="*/ 5212824 w 5217022"/>
              <a:gd name="connsiteY1" fmla="*/ 0 h 6870671"/>
              <a:gd name="connsiteX2" fmla="*/ 5207084 w 5217022"/>
              <a:gd name="connsiteY2" fmla="*/ 1468006 h 6870671"/>
              <a:gd name="connsiteX3" fmla="*/ 2607212 w 5217022"/>
              <a:gd name="connsiteY3" fmla="*/ 6866418 h 6870671"/>
              <a:gd name="connsiteX4" fmla="*/ 4253 w 5217022"/>
              <a:gd name="connsiteY4" fmla="*/ 6870671 h 6870671"/>
              <a:gd name="connsiteX5" fmla="*/ 0 w 5217022"/>
              <a:gd name="connsiteY5" fmla="*/ 0 h 6870671"/>
              <a:gd name="connsiteX0" fmla="*/ 0 w 5217022"/>
              <a:gd name="connsiteY0" fmla="*/ 0 h 6866418"/>
              <a:gd name="connsiteX1" fmla="*/ 5212824 w 5217022"/>
              <a:gd name="connsiteY1" fmla="*/ 0 h 6866418"/>
              <a:gd name="connsiteX2" fmla="*/ 5207084 w 5217022"/>
              <a:gd name="connsiteY2" fmla="*/ 1468006 h 6866418"/>
              <a:gd name="connsiteX3" fmla="*/ 2607212 w 5217022"/>
              <a:gd name="connsiteY3" fmla="*/ 6866418 h 6866418"/>
              <a:gd name="connsiteX4" fmla="*/ 4253 w 5217022"/>
              <a:gd name="connsiteY4" fmla="*/ 6866418 h 6866418"/>
              <a:gd name="connsiteX5" fmla="*/ 0 w 5217022"/>
              <a:gd name="connsiteY5" fmla="*/ 0 h 6866418"/>
              <a:gd name="connsiteX0" fmla="*/ 0 w 5224931"/>
              <a:gd name="connsiteY0" fmla="*/ 0 h 6866418"/>
              <a:gd name="connsiteX1" fmla="*/ 5212824 w 5224931"/>
              <a:gd name="connsiteY1" fmla="*/ 0 h 6866418"/>
              <a:gd name="connsiteX2" fmla="*/ 5215590 w 5224931"/>
              <a:gd name="connsiteY2" fmla="*/ 1472259 h 6866418"/>
              <a:gd name="connsiteX3" fmla="*/ 2607212 w 5224931"/>
              <a:gd name="connsiteY3" fmla="*/ 6866418 h 6866418"/>
              <a:gd name="connsiteX4" fmla="*/ 4253 w 5224931"/>
              <a:gd name="connsiteY4" fmla="*/ 6866418 h 6866418"/>
              <a:gd name="connsiteX5" fmla="*/ 0 w 5224931"/>
              <a:gd name="connsiteY5" fmla="*/ 0 h 6866418"/>
              <a:gd name="connsiteX0" fmla="*/ 0 w 5222086"/>
              <a:gd name="connsiteY0" fmla="*/ 0 h 6866418"/>
              <a:gd name="connsiteX1" fmla="*/ 5212824 w 5222086"/>
              <a:gd name="connsiteY1" fmla="*/ 0 h 6866418"/>
              <a:gd name="connsiteX2" fmla="*/ 5215590 w 5222086"/>
              <a:gd name="connsiteY2" fmla="*/ 1472259 h 6866418"/>
              <a:gd name="connsiteX3" fmla="*/ 2607212 w 5222086"/>
              <a:gd name="connsiteY3" fmla="*/ 6866418 h 6866418"/>
              <a:gd name="connsiteX4" fmla="*/ 4253 w 5222086"/>
              <a:gd name="connsiteY4" fmla="*/ 6866418 h 6866418"/>
              <a:gd name="connsiteX5" fmla="*/ 0 w 5222086"/>
              <a:gd name="connsiteY5" fmla="*/ 0 h 6866418"/>
              <a:gd name="connsiteX0" fmla="*/ 0 w 5224931"/>
              <a:gd name="connsiteY0" fmla="*/ 0 h 6866418"/>
              <a:gd name="connsiteX1" fmla="*/ 5212824 w 5224931"/>
              <a:gd name="connsiteY1" fmla="*/ 0 h 6866418"/>
              <a:gd name="connsiteX2" fmla="*/ 5215590 w 5224931"/>
              <a:gd name="connsiteY2" fmla="*/ 1472259 h 6866418"/>
              <a:gd name="connsiteX3" fmla="*/ 2607212 w 5224931"/>
              <a:gd name="connsiteY3" fmla="*/ 6866418 h 6866418"/>
              <a:gd name="connsiteX4" fmla="*/ 4253 w 5224931"/>
              <a:gd name="connsiteY4" fmla="*/ 6866418 h 6866418"/>
              <a:gd name="connsiteX5" fmla="*/ 0 w 5224931"/>
              <a:gd name="connsiteY5" fmla="*/ 0 h 6866418"/>
              <a:gd name="connsiteX0" fmla="*/ 0 w 5221403"/>
              <a:gd name="connsiteY0" fmla="*/ 0 h 6866418"/>
              <a:gd name="connsiteX1" fmla="*/ 5212824 w 5221403"/>
              <a:gd name="connsiteY1" fmla="*/ 0 h 6866418"/>
              <a:gd name="connsiteX2" fmla="*/ 5215590 w 5221403"/>
              <a:gd name="connsiteY2" fmla="*/ 1472259 h 6866418"/>
              <a:gd name="connsiteX3" fmla="*/ 2607212 w 5221403"/>
              <a:gd name="connsiteY3" fmla="*/ 6866418 h 6866418"/>
              <a:gd name="connsiteX4" fmla="*/ 4253 w 5221403"/>
              <a:gd name="connsiteY4" fmla="*/ 6866418 h 6866418"/>
              <a:gd name="connsiteX5" fmla="*/ 0 w 5221403"/>
              <a:gd name="connsiteY5" fmla="*/ 0 h 6866418"/>
              <a:gd name="connsiteX0" fmla="*/ 0 w 5220655"/>
              <a:gd name="connsiteY0" fmla="*/ 0 h 6866418"/>
              <a:gd name="connsiteX1" fmla="*/ 5212824 w 5220655"/>
              <a:gd name="connsiteY1" fmla="*/ 0 h 6866418"/>
              <a:gd name="connsiteX2" fmla="*/ 5215590 w 5220655"/>
              <a:gd name="connsiteY2" fmla="*/ 1472259 h 6866418"/>
              <a:gd name="connsiteX3" fmla="*/ 2607212 w 5220655"/>
              <a:gd name="connsiteY3" fmla="*/ 6866418 h 6866418"/>
              <a:gd name="connsiteX4" fmla="*/ 4253 w 5220655"/>
              <a:gd name="connsiteY4" fmla="*/ 6866418 h 6866418"/>
              <a:gd name="connsiteX5" fmla="*/ 0 w 5220655"/>
              <a:gd name="connsiteY5" fmla="*/ 0 h 6866418"/>
              <a:gd name="connsiteX0" fmla="*/ 0 w 5219676"/>
              <a:gd name="connsiteY0" fmla="*/ 0 h 6866418"/>
              <a:gd name="connsiteX1" fmla="*/ 5212824 w 5219676"/>
              <a:gd name="connsiteY1" fmla="*/ 0 h 6866418"/>
              <a:gd name="connsiteX2" fmla="*/ 5215590 w 5219676"/>
              <a:gd name="connsiteY2" fmla="*/ 1472259 h 6866418"/>
              <a:gd name="connsiteX3" fmla="*/ 2607212 w 5219676"/>
              <a:gd name="connsiteY3" fmla="*/ 6866418 h 6866418"/>
              <a:gd name="connsiteX4" fmla="*/ 4253 w 5219676"/>
              <a:gd name="connsiteY4" fmla="*/ 6866418 h 6866418"/>
              <a:gd name="connsiteX5" fmla="*/ 0 w 5219676"/>
              <a:gd name="connsiteY5" fmla="*/ 0 h 6866418"/>
              <a:gd name="connsiteX0" fmla="*/ 0 w 5219676"/>
              <a:gd name="connsiteY0" fmla="*/ 0 h 6866418"/>
              <a:gd name="connsiteX1" fmla="*/ 5212824 w 5219676"/>
              <a:gd name="connsiteY1" fmla="*/ 0 h 6866418"/>
              <a:gd name="connsiteX2" fmla="*/ 5215590 w 5219676"/>
              <a:gd name="connsiteY2" fmla="*/ 1957104 h 6866418"/>
              <a:gd name="connsiteX3" fmla="*/ 2607212 w 5219676"/>
              <a:gd name="connsiteY3" fmla="*/ 6866418 h 6866418"/>
              <a:gd name="connsiteX4" fmla="*/ 4253 w 5219676"/>
              <a:gd name="connsiteY4" fmla="*/ 6866418 h 6866418"/>
              <a:gd name="connsiteX5" fmla="*/ 0 w 5219676"/>
              <a:gd name="connsiteY5" fmla="*/ 0 h 6866418"/>
              <a:gd name="connsiteX0" fmla="*/ 0 w 5216461"/>
              <a:gd name="connsiteY0" fmla="*/ 0 h 6866418"/>
              <a:gd name="connsiteX1" fmla="*/ 5212824 w 5216461"/>
              <a:gd name="connsiteY1" fmla="*/ 0 h 6866418"/>
              <a:gd name="connsiteX2" fmla="*/ 5215590 w 5216461"/>
              <a:gd name="connsiteY2" fmla="*/ 1957104 h 6866418"/>
              <a:gd name="connsiteX3" fmla="*/ 2607212 w 5216461"/>
              <a:gd name="connsiteY3" fmla="*/ 6866418 h 6866418"/>
              <a:gd name="connsiteX4" fmla="*/ 4253 w 5216461"/>
              <a:gd name="connsiteY4" fmla="*/ 6866418 h 6866418"/>
              <a:gd name="connsiteX5" fmla="*/ 0 w 5216461"/>
              <a:gd name="connsiteY5" fmla="*/ 0 h 6866418"/>
              <a:gd name="connsiteX0" fmla="*/ 0 w 5216461"/>
              <a:gd name="connsiteY0" fmla="*/ 0 h 6866418"/>
              <a:gd name="connsiteX1" fmla="*/ 5212824 w 5216461"/>
              <a:gd name="connsiteY1" fmla="*/ 0 h 6866418"/>
              <a:gd name="connsiteX2" fmla="*/ 5215590 w 5216461"/>
              <a:gd name="connsiteY2" fmla="*/ 1957104 h 6866418"/>
              <a:gd name="connsiteX3" fmla="*/ 2607212 w 5216461"/>
              <a:gd name="connsiteY3" fmla="*/ 6866418 h 6866418"/>
              <a:gd name="connsiteX4" fmla="*/ 4253 w 5216461"/>
              <a:gd name="connsiteY4" fmla="*/ 6866418 h 6866418"/>
              <a:gd name="connsiteX5" fmla="*/ 0 w 5216461"/>
              <a:gd name="connsiteY5" fmla="*/ 0 h 6866418"/>
              <a:gd name="connsiteX0" fmla="*/ 0 w 5218549"/>
              <a:gd name="connsiteY0" fmla="*/ 0 h 6866418"/>
              <a:gd name="connsiteX1" fmla="*/ 5212824 w 5218549"/>
              <a:gd name="connsiteY1" fmla="*/ 0 h 6866418"/>
              <a:gd name="connsiteX2" fmla="*/ 5215590 w 5218549"/>
              <a:gd name="connsiteY2" fmla="*/ 1957104 h 6866418"/>
              <a:gd name="connsiteX3" fmla="*/ 2607212 w 5218549"/>
              <a:gd name="connsiteY3" fmla="*/ 6866418 h 6866418"/>
              <a:gd name="connsiteX4" fmla="*/ 4253 w 5218549"/>
              <a:gd name="connsiteY4" fmla="*/ 6866418 h 6866418"/>
              <a:gd name="connsiteX5" fmla="*/ 0 w 5218549"/>
              <a:gd name="connsiteY5" fmla="*/ 0 h 6866418"/>
              <a:gd name="connsiteX0" fmla="*/ 0 w 5218165"/>
              <a:gd name="connsiteY0" fmla="*/ 0 h 6866418"/>
              <a:gd name="connsiteX1" fmla="*/ 5212824 w 5218165"/>
              <a:gd name="connsiteY1" fmla="*/ 0 h 6866418"/>
              <a:gd name="connsiteX2" fmla="*/ 5215590 w 5218165"/>
              <a:gd name="connsiteY2" fmla="*/ 1957104 h 6866418"/>
              <a:gd name="connsiteX3" fmla="*/ 2607212 w 5218165"/>
              <a:gd name="connsiteY3" fmla="*/ 6866418 h 6866418"/>
              <a:gd name="connsiteX4" fmla="*/ 4253 w 5218165"/>
              <a:gd name="connsiteY4" fmla="*/ 6866418 h 6866418"/>
              <a:gd name="connsiteX5" fmla="*/ 0 w 5218165"/>
              <a:gd name="connsiteY5" fmla="*/ 0 h 686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8165" h="6866418">
                <a:moveTo>
                  <a:pt x="0" y="0"/>
                </a:moveTo>
                <a:lnTo>
                  <a:pt x="5212824" y="0"/>
                </a:lnTo>
                <a:cubicBezTo>
                  <a:pt x="5212328" y="733007"/>
                  <a:pt x="5216086" y="1224097"/>
                  <a:pt x="5215590" y="1957104"/>
                </a:cubicBezTo>
                <a:cubicBezTo>
                  <a:pt x="5221672" y="2517316"/>
                  <a:pt x="5352661" y="5278020"/>
                  <a:pt x="2607212" y="6866418"/>
                </a:cubicBezTo>
                <a:lnTo>
                  <a:pt x="4253" y="6866418"/>
                </a:lnTo>
                <a:cubicBezTo>
                  <a:pt x="2835" y="4576194"/>
                  <a:pt x="1418" y="2290224"/>
                  <a:pt x="0" y="0"/>
                </a:cubicBezTo>
                <a:close/>
              </a:path>
            </a:pathLst>
          </a:custGeom>
        </p:spPr>
        <p:txBody>
          <a:bodyPr anchor="ctr"/>
          <a:lstStyle>
            <a:lvl1pPr algn="ctr">
              <a:defRPr sz="1050" b="0" i="0">
                <a:latin typeface="Montserrat Light" pitchFamily="2" charset="77"/>
              </a:defRPr>
            </a:lvl1pPr>
          </a:lstStyle>
          <a:p>
            <a:r>
              <a:rPr lang="nl-NL"/>
              <a:t>Klik op het pictogram als u een afbeelding wilt toevoegen</a:t>
            </a:r>
            <a:endParaRPr lang="en-NL" dirty="0"/>
          </a:p>
        </p:txBody>
      </p:sp>
      <p:sp>
        <p:nvSpPr>
          <p:cNvPr id="19" name="Text Placeholder 22">
            <a:extLst>
              <a:ext uri="{FF2B5EF4-FFF2-40B4-BE49-F238E27FC236}">
                <a16:creationId xmlns:a16="http://schemas.microsoft.com/office/drawing/2014/main" id="{9F395D06-8191-9B48-A7D9-045F8A603AE7}"/>
              </a:ext>
            </a:extLst>
          </p:cNvPr>
          <p:cNvSpPr>
            <a:spLocks noGrp="1" noRot="1" noMove="1" noResize="1" noEditPoints="1" noAdjustHandles="1" noChangeArrowheads="1" noChangeShapeType="1"/>
          </p:cNvSpPr>
          <p:nvPr>
            <p:ph type="body" sz="quarter" idx="16" hasCustomPrompt="1"/>
          </p:nvPr>
        </p:nvSpPr>
        <p:spPr>
          <a:xfrm>
            <a:off x="731839" y="1922210"/>
            <a:ext cx="4643436" cy="383823"/>
          </a:xfrm>
          <a:prstGeom prst="rect">
            <a:avLst/>
          </a:prstGeom>
        </p:spPr>
        <p:txBody>
          <a:bodyPr lIns="0" tIns="0" rIns="0" bIns="0" anchor="t" anchorCtr="0">
            <a:spAutoFit/>
          </a:bodyPr>
          <a:lstStyle>
            <a:lvl1pPr marL="0" indent="0" algn="ctr">
              <a:lnSpc>
                <a:spcPts val="3200"/>
              </a:lnSpc>
              <a:spcBef>
                <a:spcPts val="0"/>
              </a:spcBef>
              <a:buClr>
                <a:srgbClr val="BFB561"/>
              </a:buClr>
              <a:buFont typeface="Arial" panose="020B0604020202020204" pitchFamily="34" charset="0"/>
              <a:buNone/>
              <a:defRPr sz="2400" b="0" i="0" baseline="0">
                <a:solidFill>
                  <a:srgbClr val="217A7D"/>
                </a:solidFill>
                <a:latin typeface="Montserrat Medium" pitchFamily="2"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GB" dirty="0" err="1"/>
              <a:t>Ruimte</a:t>
            </a:r>
            <a:r>
              <a:rPr lang="en-GB" dirty="0"/>
              <a:t> </a:t>
            </a:r>
            <a:r>
              <a:rPr lang="en-GB" dirty="0" err="1"/>
              <a:t>voor</a:t>
            </a:r>
            <a:r>
              <a:rPr lang="en-GB" dirty="0"/>
              <a:t> </a:t>
            </a:r>
            <a:r>
              <a:rPr lang="en-GB" dirty="0" err="1"/>
              <a:t>een</a:t>
            </a:r>
            <a:r>
              <a:rPr lang="en-GB" dirty="0"/>
              <a:t> quote</a:t>
            </a:r>
          </a:p>
        </p:txBody>
      </p:sp>
      <p:pic>
        <p:nvPicPr>
          <p:cNvPr id="3" name="Graphic 2">
            <a:extLst>
              <a:ext uri="{FF2B5EF4-FFF2-40B4-BE49-F238E27FC236}">
                <a16:creationId xmlns:a16="http://schemas.microsoft.com/office/drawing/2014/main" id="{7DE2BBE0-DC93-50A0-97FA-E8553B46CEEA}"/>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2635250" y="1446466"/>
            <a:ext cx="825500" cy="266700"/>
          </a:xfrm>
          <a:prstGeom prst="rect">
            <a:avLst/>
          </a:prstGeom>
        </p:spPr>
      </p:pic>
      <p:sp>
        <p:nvSpPr>
          <p:cNvPr id="23" name="Text Placeholder 22">
            <a:extLst>
              <a:ext uri="{FF2B5EF4-FFF2-40B4-BE49-F238E27FC236}">
                <a16:creationId xmlns:a16="http://schemas.microsoft.com/office/drawing/2014/main" id="{D81A56FE-8832-8450-DC75-CE21594E245F}"/>
              </a:ext>
            </a:extLst>
          </p:cNvPr>
          <p:cNvSpPr>
            <a:spLocks noGrp="1" noRot="1" noMove="1" noResize="1" noEditPoints="1" noAdjustHandles="1" noChangeArrowheads="1" noChangeShapeType="1"/>
          </p:cNvSpPr>
          <p:nvPr>
            <p:ph type="body" sz="quarter" idx="13" hasCustomPrompt="1"/>
          </p:nvPr>
        </p:nvSpPr>
        <p:spPr>
          <a:xfrm>
            <a:off x="731839" y="3821472"/>
            <a:ext cx="4643436" cy="265386"/>
          </a:xfrm>
          <a:prstGeom prst="rect">
            <a:avLst/>
          </a:prstGeom>
        </p:spPr>
        <p:txBody>
          <a:bodyPr lIns="0" tIns="0" rIns="0" bIns="0" anchor="t" anchorCtr="0"/>
          <a:lstStyle>
            <a:lvl1pPr marL="0" indent="0" algn="ctr">
              <a:buClr>
                <a:srgbClr val="BFB561"/>
              </a:buClr>
              <a:buFont typeface="Arial" panose="020B0604020202020204" pitchFamily="34" charset="0"/>
              <a:buNone/>
              <a:defRPr sz="1100" b="0" i="1" baseline="0">
                <a:solidFill>
                  <a:srgbClr val="217A7D"/>
                </a:solidFill>
                <a:latin typeface="Montserrat Light" pitchFamily="2"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GB" dirty="0"/>
              <a:t>Naam, </a:t>
            </a:r>
            <a:r>
              <a:rPr lang="en-GB" dirty="0" err="1"/>
              <a:t>Functie</a:t>
            </a:r>
            <a:endParaRPr lang="en-GB" dirty="0"/>
          </a:p>
        </p:txBody>
      </p:sp>
      <p:cxnSp>
        <p:nvCxnSpPr>
          <p:cNvPr id="12" name="Rechte verbindingslijn 11">
            <a:extLst>
              <a:ext uri="{FF2B5EF4-FFF2-40B4-BE49-F238E27FC236}">
                <a16:creationId xmlns:a16="http://schemas.microsoft.com/office/drawing/2014/main" id="{D8F89821-0DD0-DB2C-ACC7-E05F42C1154C}"/>
              </a:ext>
            </a:extLst>
          </p:cNvPr>
          <p:cNvCxnSpPr>
            <a:cxnSpLocks noGrp="1" noRot="1" noMove="1" noResize="1" noEditPoints="1" noAdjustHandles="1" noChangeArrowheads="1" noChangeShapeType="1"/>
          </p:cNvCxnSpPr>
          <p:nvPr userDrawn="1"/>
        </p:nvCxnSpPr>
        <p:spPr>
          <a:xfrm>
            <a:off x="1841964" y="6253337"/>
            <a:ext cx="0" cy="333375"/>
          </a:xfrm>
          <a:prstGeom prst="line">
            <a:avLst/>
          </a:prstGeom>
          <a:ln>
            <a:solidFill>
              <a:srgbClr val="DDA455"/>
            </a:solidFill>
          </a:ln>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C2CED31F-8A32-8104-A6D1-79519F80B146}"/>
              </a:ext>
            </a:extLst>
          </p:cNvPr>
          <p:cNvSpPr txBox="1">
            <a:spLocks noGrp="1" noRot="1" noMove="1" noResize="1" noEditPoints="1" noAdjustHandles="1" noChangeArrowheads="1" noChangeShapeType="1"/>
          </p:cNvSpPr>
          <p:nvPr userDrawn="1"/>
        </p:nvSpPr>
        <p:spPr>
          <a:xfrm>
            <a:off x="1318757" y="6326789"/>
            <a:ext cx="469233" cy="169277"/>
          </a:xfrm>
          <a:prstGeom prst="rect">
            <a:avLst/>
          </a:prstGeom>
          <a:noFill/>
        </p:spPr>
        <p:txBody>
          <a:bodyPr wrap="square" lIns="0" tIns="0" rIns="0" bIns="0" rtlCol="0" anchor="t" anchorCtr="0">
            <a:spAutoFit/>
          </a:bodyPr>
          <a:lstStyle/>
          <a:p>
            <a:pPr algn="r"/>
            <a:fld id="{6C12AACD-11ED-B54B-AFFB-5B27A2E425C2}" type="slidenum">
              <a:rPr lang="nl-NL" sz="1100" baseline="0" smtClean="0">
                <a:solidFill>
                  <a:srgbClr val="217A7D"/>
                </a:solidFill>
                <a:latin typeface="Montserrat Light" pitchFamily="2" charset="77"/>
              </a:rPr>
              <a:pPr algn="r"/>
              <a:t>‹nr.›</a:t>
            </a:fld>
            <a:endParaRPr lang="nl-NL" sz="1100" baseline="0" dirty="0">
              <a:solidFill>
                <a:srgbClr val="217A7D"/>
              </a:solidFill>
              <a:latin typeface="Montserrat Light" pitchFamily="2" charset="77"/>
            </a:endParaRPr>
          </a:p>
        </p:txBody>
      </p:sp>
      <p:sp>
        <p:nvSpPr>
          <p:cNvPr id="14" name="Text Placeholder 25">
            <a:extLst>
              <a:ext uri="{FF2B5EF4-FFF2-40B4-BE49-F238E27FC236}">
                <a16:creationId xmlns:a16="http://schemas.microsoft.com/office/drawing/2014/main" id="{05217000-4DB4-30B1-FE91-BD2DE2A320AC}"/>
              </a:ext>
            </a:extLst>
          </p:cNvPr>
          <p:cNvSpPr>
            <a:spLocks noGrp="1" noRot="1" noMove="1" noResize="1" noEditPoints="1" noAdjustHandles="1" noChangeArrowheads="1" noChangeShapeType="1"/>
          </p:cNvSpPr>
          <p:nvPr>
            <p:ph type="body" sz="quarter" idx="12" hasCustomPrompt="1"/>
          </p:nvPr>
        </p:nvSpPr>
        <p:spPr>
          <a:xfrm>
            <a:off x="1895939" y="6309796"/>
            <a:ext cx="3631210" cy="195053"/>
          </a:xfrm>
          <a:prstGeom prst="rect">
            <a:avLst/>
          </a:prstGeom>
        </p:spPr>
        <p:txBody>
          <a:bodyPr lIns="0" tIns="0" rIns="0" bIns="0" anchor="ctr"/>
          <a:lstStyle>
            <a:lvl1pPr marL="0" indent="0">
              <a:lnSpc>
                <a:spcPts val="1400"/>
              </a:lnSpc>
              <a:spcBef>
                <a:spcPts val="0"/>
              </a:spcBef>
              <a:buNone/>
              <a:defRPr sz="1100" b="0" i="0" baseline="0">
                <a:solidFill>
                  <a:srgbClr val="DDA455"/>
                </a:solidFill>
                <a:latin typeface="Montserrat Light" pitchFamily="2" charset="77"/>
              </a:defRPr>
            </a:lvl1pPr>
            <a:lvl2pPr>
              <a:defRPr>
                <a:latin typeface="Lato" panose="020F0502020204030203" pitchFamily="34" charset="77"/>
              </a:defRPr>
            </a:lvl2pPr>
          </a:lstStyle>
          <a:p>
            <a:pPr lvl="0"/>
            <a:r>
              <a:rPr lang="en-GB" dirty="0"/>
              <a:t>Naam </a:t>
            </a:r>
            <a:r>
              <a:rPr lang="en-GB" dirty="0" err="1"/>
              <a:t>presentatie</a:t>
            </a:r>
            <a:endParaRPr lang="en-NL" dirty="0"/>
          </a:p>
        </p:txBody>
      </p:sp>
    </p:spTree>
    <p:extLst>
      <p:ext uri="{BB962C8B-B14F-4D97-AF65-F5344CB8AC3E}">
        <p14:creationId xmlns:p14="http://schemas.microsoft.com/office/powerpoint/2010/main" val="408945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t team">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1D428321-5A5A-EA98-B468-02CBD13AFB33}"/>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1" y="-2"/>
            <a:ext cx="12204800" cy="6865200"/>
          </a:xfrm>
          <a:prstGeom prst="rect">
            <a:avLst/>
          </a:prstGeom>
        </p:spPr>
      </p:pic>
      <p:sp>
        <p:nvSpPr>
          <p:cNvPr id="21" name="Text Placeholder 22">
            <a:extLst>
              <a:ext uri="{FF2B5EF4-FFF2-40B4-BE49-F238E27FC236}">
                <a16:creationId xmlns:a16="http://schemas.microsoft.com/office/drawing/2014/main" id="{634C0345-229E-6D42-90DD-17E58C8E174F}"/>
              </a:ext>
            </a:extLst>
          </p:cNvPr>
          <p:cNvSpPr>
            <a:spLocks noGrp="1" noRot="1" noMove="1" noResize="1" noEditPoints="1" noAdjustHandles="1" noChangeArrowheads="1" noChangeShapeType="1"/>
          </p:cNvSpPr>
          <p:nvPr>
            <p:ph type="body" sz="quarter" idx="13" hasCustomPrompt="1"/>
          </p:nvPr>
        </p:nvSpPr>
        <p:spPr>
          <a:xfrm>
            <a:off x="733072" y="4317306"/>
            <a:ext cx="2211185" cy="210080"/>
          </a:xfrm>
          <a:prstGeom prst="rect">
            <a:avLst/>
          </a:prstGeom>
        </p:spPr>
        <p:txBody>
          <a:bodyPr lIns="0" tIns="0" rIns="0" bIns="0" anchor="t" anchorCtr="0"/>
          <a:lstStyle>
            <a:lvl1pPr marL="0" indent="0" algn="ctr">
              <a:lnSpc>
                <a:spcPct val="100000"/>
              </a:lnSpc>
              <a:buClr>
                <a:srgbClr val="BFB561"/>
              </a:buClr>
              <a:buFont typeface="Arial" panose="020B0604020202020204" pitchFamily="34" charset="0"/>
              <a:buNone/>
              <a:defRPr sz="1100" b="1" i="0" baseline="0">
                <a:solidFill>
                  <a:srgbClr val="DDA455"/>
                </a:solidFill>
                <a:latin typeface="Montserrat SemiBold" pitchFamily="2"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GB" dirty="0"/>
              <a:t>Naam </a:t>
            </a:r>
            <a:r>
              <a:rPr lang="en-GB" dirty="0" err="1"/>
              <a:t>Achternaam</a:t>
            </a:r>
            <a:endParaRPr lang="en-GB" dirty="0"/>
          </a:p>
        </p:txBody>
      </p:sp>
      <p:sp>
        <p:nvSpPr>
          <p:cNvPr id="30" name="Text Placeholder 22">
            <a:extLst>
              <a:ext uri="{FF2B5EF4-FFF2-40B4-BE49-F238E27FC236}">
                <a16:creationId xmlns:a16="http://schemas.microsoft.com/office/drawing/2014/main" id="{31DAB31F-277F-0F4B-B847-B9BD99BF4173}"/>
              </a:ext>
            </a:extLst>
          </p:cNvPr>
          <p:cNvSpPr>
            <a:spLocks noGrp="1" noRot="1" noMove="1" noResize="1" noEditPoints="1" noAdjustHandles="1" noChangeArrowheads="1" noChangeShapeType="1"/>
          </p:cNvSpPr>
          <p:nvPr>
            <p:ph type="body" sz="quarter" idx="19" hasCustomPrompt="1"/>
          </p:nvPr>
        </p:nvSpPr>
        <p:spPr>
          <a:xfrm>
            <a:off x="733072" y="4581082"/>
            <a:ext cx="2211185" cy="169277"/>
          </a:xfrm>
          <a:prstGeom prst="rect">
            <a:avLst/>
          </a:prstGeom>
        </p:spPr>
        <p:txBody>
          <a:bodyPr lIns="0" tIns="0" rIns="0" bIns="0" anchor="t" anchorCtr="0">
            <a:spAutoFit/>
          </a:bodyPr>
          <a:lstStyle>
            <a:lvl1pPr marL="0" indent="0" algn="ctr">
              <a:lnSpc>
                <a:spcPct val="100000"/>
              </a:lnSpc>
              <a:buClr>
                <a:srgbClr val="BFB561"/>
              </a:buClr>
              <a:buFont typeface="Arial" panose="020B0604020202020204" pitchFamily="34" charset="0"/>
              <a:buNone/>
              <a:defRPr sz="1100" b="0" i="0" baseline="0">
                <a:solidFill>
                  <a:schemeClr val="bg2">
                    <a:lumMod val="10000"/>
                  </a:schemeClr>
                </a:solidFill>
                <a:latin typeface="Montserrat Light" pitchFamily="2"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GB" dirty="0" err="1"/>
              <a:t>Functieomschrijving</a:t>
            </a:r>
            <a:endParaRPr lang="en-GB" dirty="0"/>
          </a:p>
        </p:txBody>
      </p:sp>
      <p:sp>
        <p:nvSpPr>
          <p:cNvPr id="37" name="Title 16">
            <a:extLst>
              <a:ext uri="{FF2B5EF4-FFF2-40B4-BE49-F238E27FC236}">
                <a16:creationId xmlns:a16="http://schemas.microsoft.com/office/drawing/2014/main" id="{71741492-1DDC-8D4E-B05C-36FAA7A6E5AA}"/>
              </a:ext>
            </a:extLst>
          </p:cNvPr>
          <p:cNvSpPr>
            <a:spLocks noGrp="1" noRot="1" noMove="1" noResize="1" noEditPoints="1" noAdjustHandles="1" noChangeArrowheads="1" noChangeShapeType="1"/>
          </p:cNvSpPr>
          <p:nvPr>
            <p:ph type="title" hasCustomPrompt="1"/>
          </p:nvPr>
        </p:nvSpPr>
        <p:spPr>
          <a:xfrm>
            <a:off x="731837" y="728664"/>
            <a:ext cx="10728325" cy="444935"/>
          </a:xfrm>
        </p:spPr>
        <p:txBody>
          <a:bodyPr/>
          <a:lstStyle>
            <a:lvl1pPr>
              <a:lnSpc>
                <a:spcPts val="4000"/>
              </a:lnSpc>
              <a:defRPr/>
            </a:lvl1pPr>
          </a:lstStyle>
          <a:p>
            <a:r>
              <a:rPr lang="nl-NL" dirty="0"/>
              <a:t>Even voorstellen</a:t>
            </a:r>
            <a:endParaRPr lang="en-NL" dirty="0"/>
          </a:p>
        </p:txBody>
      </p:sp>
      <p:sp>
        <p:nvSpPr>
          <p:cNvPr id="20" name="Picture Placeholder 12">
            <a:extLst>
              <a:ext uri="{FF2B5EF4-FFF2-40B4-BE49-F238E27FC236}">
                <a16:creationId xmlns:a16="http://schemas.microsoft.com/office/drawing/2014/main" id="{AAAC295C-383E-052E-F960-57A0DBEB48CF}"/>
              </a:ext>
            </a:extLst>
          </p:cNvPr>
          <p:cNvSpPr>
            <a:spLocks noGrp="1" noRot="1" noMove="1" noResize="1" noEditPoints="1" noAdjustHandles="1" noChangeArrowheads="1" noChangeShapeType="1"/>
          </p:cNvSpPr>
          <p:nvPr>
            <p:ph type="pic" sz="quarter" idx="29" hasCustomPrompt="1"/>
          </p:nvPr>
        </p:nvSpPr>
        <p:spPr>
          <a:xfrm>
            <a:off x="731837" y="1902265"/>
            <a:ext cx="2211185" cy="2208629"/>
          </a:xfrm>
          <a:prstGeom prst="ellipse">
            <a:avLst/>
          </a:prstGeom>
        </p:spPr>
        <p:txBody>
          <a:bodyPr anchor="ctr"/>
          <a:lstStyle>
            <a:lvl1pPr marL="0" indent="0" algn="ctr">
              <a:buNone/>
              <a:defRPr sz="1050" b="0" i="0">
                <a:latin typeface="Montserrat Light" pitchFamily="2" charset="77"/>
              </a:defRPr>
            </a:lvl1pPr>
          </a:lstStyle>
          <a:p>
            <a:r>
              <a:rPr lang="en-NL" dirty="0"/>
              <a:t>Profiel foto</a:t>
            </a:r>
          </a:p>
        </p:txBody>
      </p:sp>
      <p:sp>
        <p:nvSpPr>
          <p:cNvPr id="22" name="Text Placeholder 22">
            <a:extLst>
              <a:ext uri="{FF2B5EF4-FFF2-40B4-BE49-F238E27FC236}">
                <a16:creationId xmlns:a16="http://schemas.microsoft.com/office/drawing/2014/main" id="{2C8C4A44-39C3-1177-80D4-18F8EBEBD98E}"/>
              </a:ext>
            </a:extLst>
          </p:cNvPr>
          <p:cNvSpPr>
            <a:spLocks noGrp="1" noRot="1" noMove="1" noResize="1" noEditPoints="1" noAdjustHandles="1" noChangeArrowheads="1" noChangeShapeType="1"/>
          </p:cNvSpPr>
          <p:nvPr>
            <p:ph type="body" sz="quarter" idx="30" hasCustomPrompt="1"/>
          </p:nvPr>
        </p:nvSpPr>
        <p:spPr>
          <a:xfrm>
            <a:off x="3216964" y="4317306"/>
            <a:ext cx="2211185" cy="210080"/>
          </a:xfrm>
          <a:prstGeom prst="rect">
            <a:avLst/>
          </a:prstGeom>
        </p:spPr>
        <p:txBody>
          <a:bodyPr lIns="0" tIns="0" rIns="0" bIns="0" anchor="t" anchorCtr="0"/>
          <a:lstStyle>
            <a:lvl1pPr marL="0" indent="0" algn="ctr">
              <a:lnSpc>
                <a:spcPct val="100000"/>
              </a:lnSpc>
              <a:buClr>
                <a:srgbClr val="BFB561"/>
              </a:buClr>
              <a:buFont typeface="Arial" panose="020B0604020202020204" pitchFamily="34" charset="0"/>
              <a:buNone/>
              <a:defRPr sz="1100" b="1" i="0" baseline="0">
                <a:solidFill>
                  <a:srgbClr val="DDA455"/>
                </a:solidFill>
                <a:latin typeface="Montserrat SemiBold" pitchFamily="2"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GB" dirty="0"/>
              <a:t>Naam </a:t>
            </a:r>
            <a:r>
              <a:rPr lang="en-GB" dirty="0" err="1"/>
              <a:t>Achternaam</a:t>
            </a:r>
            <a:endParaRPr lang="en-GB" dirty="0"/>
          </a:p>
        </p:txBody>
      </p:sp>
      <p:sp>
        <p:nvSpPr>
          <p:cNvPr id="26" name="Text Placeholder 22">
            <a:extLst>
              <a:ext uri="{FF2B5EF4-FFF2-40B4-BE49-F238E27FC236}">
                <a16:creationId xmlns:a16="http://schemas.microsoft.com/office/drawing/2014/main" id="{D3D7E5DD-51FB-E17D-3365-A24FE49CC630}"/>
              </a:ext>
            </a:extLst>
          </p:cNvPr>
          <p:cNvSpPr>
            <a:spLocks noGrp="1" noRot="1" noMove="1" noResize="1" noEditPoints="1" noAdjustHandles="1" noChangeArrowheads="1" noChangeShapeType="1"/>
          </p:cNvSpPr>
          <p:nvPr>
            <p:ph type="body" sz="quarter" idx="31" hasCustomPrompt="1"/>
          </p:nvPr>
        </p:nvSpPr>
        <p:spPr>
          <a:xfrm>
            <a:off x="3216964" y="4581082"/>
            <a:ext cx="2211185" cy="169277"/>
          </a:xfrm>
          <a:prstGeom prst="rect">
            <a:avLst/>
          </a:prstGeom>
        </p:spPr>
        <p:txBody>
          <a:bodyPr lIns="0" tIns="0" rIns="0" bIns="0" anchor="t" anchorCtr="0">
            <a:spAutoFit/>
          </a:bodyPr>
          <a:lstStyle>
            <a:lvl1pPr marL="0" indent="0" algn="ctr">
              <a:lnSpc>
                <a:spcPct val="100000"/>
              </a:lnSpc>
              <a:buClr>
                <a:srgbClr val="BFB561"/>
              </a:buClr>
              <a:buFont typeface="Arial" panose="020B0604020202020204" pitchFamily="34" charset="0"/>
              <a:buNone/>
              <a:defRPr sz="1100" b="0" i="0" baseline="0">
                <a:solidFill>
                  <a:schemeClr val="bg2">
                    <a:lumMod val="10000"/>
                  </a:schemeClr>
                </a:solidFill>
                <a:latin typeface="Montserrat Light" pitchFamily="2"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GB" dirty="0" err="1"/>
              <a:t>Functieomschrijving</a:t>
            </a:r>
            <a:endParaRPr lang="en-GB" dirty="0"/>
          </a:p>
        </p:txBody>
      </p:sp>
      <p:sp>
        <p:nvSpPr>
          <p:cNvPr id="27" name="Picture Placeholder 12">
            <a:extLst>
              <a:ext uri="{FF2B5EF4-FFF2-40B4-BE49-F238E27FC236}">
                <a16:creationId xmlns:a16="http://schemas.microsoft.com/office/drawing/2014/main" id="{1316BFB9-825A-E91D-03E2-A5303744F416}"/>
              </a:ext>
            </a:extLst>
          </p:cNvPr>
          <p:cNvSpPr>
            <a:spLocks noGrp="1" noRot="1" noMove="1" noResize="1" noEditPoints="1" noAdjustHandles="1" noChangeArrowheads="1" noChangeShapeType="1"/>
          </p:cNvSpPr>
          <p:nvPr>
            <p:ph type="pic" sz="quarter" idx="32" hasCustomPrompt="1"/>
          </p:nvPr>
        </p:nvSpPr>
        <p:spPr>
          <a:xfrm>
            <a:off x="3215729" y="1902265"/>
            <a:ext cx="2211185" cy="2208629"/>
          </a:xfrm>
          <a:prstGeom prst="ellipse">
            <a:avLst/>
          </a:prstGeom>
        </p:spPr>
        <p:txBody>
          <a:bodyPr anchor="ctr"/>
          <a:lstStyle>
            <a:lvl1pPr marL="0" indent="0" algn="ctr">
              <a:buNone/>
              <a:defRPr sz="1050" b="0" i="0">
                <a:latin typeface="Montserrat Light" pitchFamily="2" charset="77"/>
              </a:defRPr>
            </a:lvl1pPr>
          </a:lstStyle>
          <a:p>
            <a:r>
              <a:rPr lang="en-NL" dirty="0"/>
              <a:t>Profiel foto</a:t>
            </a:r>
          </a:p>
        </p:txBody>
      </p:sp>
      <p:sp>
        <p:nvSpPr>
          <p:cNvPr id="28" name="Text Placeholder 22">
            <a:extLst>
              <a:ext uri="{FF2B5EF4-FFF2-40B4-BE49-F238E27FC236}">
                <a16:creationId xmlns:a16="http://schemas.microsoft.com/office/drawing/2014/main" id="{8C28C6E9-5405-ABA0-9376-A8B94FE3D4BD}"/>
              </a:ext>
            </a:extLst>
          </p:cNvPr>
          <p:cNvSpPr>
            <a:spLocks noGrp="1" noRot="1" noMove="1" noResize="1" noEditPoints="1" noAdjustHandles="1" noChangeArrowheads="1" noChangeShapeType="1"/>
          </p:cNvSpPr>
          <p:nvPr>
            <p:ph type="body" sz="quarter" idx="33" hasCustomPrompt="1"/>
          </p:nvPr>
        </p:nvSpPr>
        <p:spPr>
          <a:xfrm>
            <a:off x="5700857" y="4317306"/>
            <a:ext cx="2211185" cy="210080"/>
          </a:xfrm>
          <a:prstGeom prst="rect">
            <a:avLst/>
          </a:prstGeom>
        </p:spPr>
        <p:txBody>
          <a:bodyPr lIns="0" tIns="0" rIns="0" bIns="0" anchor="t" anchorCtr="0"/>
          <a:lstStyle>
            <a:lvl1pPr marL="0" indent="0" algn="ctr">
              <a:lnSpc>
                <a:spcPct val="100000"/>
              </a:lnSpc>
              <a:buClr>
                <a:srgbClr val="BFB561"/>
              </a:buClr>
              <a:buFont typeface="Arial" panose="020B0604020202020204" pitchFamily="34" charset="0"/>
              <a:buNone/>
              <a:defRPr sz="1100" b="1" i="0" baseline="0">
                <a:solidFill>
                  <a:srgbClr val="DDA455"/>
                </a:solidFill>
                <a:latin typeface="Montserrat SemiBold" pitchFamily="2"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GB" dirty="0"/>
              <a:t>Naam </a:t>
            </a:r>
            <a:r>
              <a:rPr lang="en-GB" dirty="0" err="1"/>
              <a:t>Achternaam</a:t>
            </a:r>
            <a:endParaRPr lang="en-GB" dirty="0"/>
          </a:p>
        </p:txBody>
      </p:sp>
      <p:sp>
        <p:nvSpPr>
          <p:cNvPr id="29" name="Text Placeholder 22">
            <a:extLst>
              <a:ext uri="{FF2B5EF4-FFF2-40B4-BE49-F238E27FC236}">
                <a16:creationId xmlns:a16="http://schemas.microsoft.com/office/drawing/2014/main" id="{6504BBC6-695B-2DDB-7B21-3C482DB31001}"/>
              </a:ext>
            </a:extLst>
          </p:cNvPr>
          <p:cNvSpPr>
            <a:spLocks noGrp="1" noRot="1" noMove="1" noResize="1" noEditPoints="1" noAdjustHandles="1" noChangeArrowheads="1" noChangeShapeType="1"/>
          </p:cNvSpPr>
          <p:nvPr>
            <p:ph type="body" sz="quarter" idx="34" hasCustomPrompt="1"/>
          </p:nvPr>
        </p:nvSpPr>
        <p:spPr>
          <a:xfrm>
            <a:off x="5700857" y="4581082"/>
            <a:ext cx="2211185" cy="169277"/>
          </a:xfrm>
          <a:prstGeom prst="rect">
            <a:avLst/>
          </a:prstGeom>
        </p:spPr>
        <p:txBody>
          <a:bodyPr lIns="0" tIns="0" rIns="0" bIns="0" anchor="t" anchorCtr="0">
            <a:spAutoFit/>
          </a:bodyPr>
          <a:lstStyle>
            <a:lvl1pPr marL="0" indent="0" algn="ctr">
              <a:lnSpc>
                <a:spcPct val="100000"/>
              </a:lnSpc>
              <a:buClr>
                <a:srgbClr val="BFB561"/>
              </a:buClr>
              <a:buFont typeface="Arial" panose="020B0604020202020204" pitchFamily="34" charset="0"/>
              <a:buNone/>
              <a:defRPr sz="1100" b="0" i="0" baseline="0">
                <a:solidFill>
                  <a:schemeClr val="bg2">
                    <a:lumMod val="10000"/>
                  </a:schemeClr>
                </a:solidFill>
                <a:latin typeface="Montserrat Light" pitchFamily="2"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GB" dirty="0" err="1"/>
              <a:t>Functieomschrijving</a:t>
            </a:r>
            <a:endParaRPr lang="en-GB" dirty="0"/>
          </a:p>
        </p:txBody>
      </p:sp>
      <p:sp>
        <p:nvSpPr>
          <p:cNvPr id="31" name="Picture Placeholder 12">
            <a:extLst>
              <a:ext uri="{FF2B5EF4-FFF2-40B4-BE49-F238E27FC236}">
                <a16:creationId xmlns:a16="http://schemas.microsoft.com/office/drawing/2014/main" id="{77D863A8-CB80-14D6-E3DD-64047550AF6D}"/>
              </a:ext>
            </a:extLst>
          </p:cNvPr>
          <p:cNvSpPr>
            <a:spLocks noGrp="1" noRot="1" noMove="1" noResize="1" noEditPoints="1" noAdjustHandles="1" noChangeArrowheads="1" noChangeShapeType="1"/>
          </p:cNvSpPr>
          <p:nvPr>
            <p:ph type="pic" sz="quarter" idx="35" hasCustomPrompt="1"/>
          </p:nvPr>
        </p:nvSpPr>
        <p:spPr>
          <a:xfrm>
            <a:off x="5699622" y="1902265"/>
            <a:ext cx="2211185" cy="2208629"/>
          </a:xfrm>
          <a:prstGeom prst="ellipse">
            <a:avLst/>
          </a:prstGeom>
        </p:spPr>
        <p:txBody>
          <a:bodyPr anchor="ctr"/>
          <a:lstStyle>
            <a:lvl1pPr marL="0" indent="0" algn="ctr">
              <a:buNone/>
              <a:defRPr sz="1050" b="0" i="0">
                <a:latin typeface="Montserrat Light" pitchFamily="2" charset="77"/>
              </a:defRPr>
            </a:lvl1pPr>
          </a:lstStyle>
          <a:p>
            <a:r>
              <a:rPr lang="en-NL" dirty="0"/>
              <a:t>Profiel foto</a:t>
            </a:r>
          </a:p>
        </p:txBody>
      </p:sp>
      <p:sp>
        <p:nvSpPr>
          <p:cNvPr id="38" name="Text Placeholder 22">
            <a:extLst>
              <a:ext uri="{FF2B5EF4-FFF2-40B4-BE49-F238E27FC236}">
                <a16:creationId xmlns:a16="http://schemas.microsoft.com/office/drawing/2014/main" id="{9558AF8A-79C7-B7CE-2E3E-E43BCD48F53B}"/>
              </a:ext>
            </a:extLst>
          </p:cNvPr>
          <p:cNvSpPr>
            <a:spLocks noGrp="1" noRot="1" noMove="1" noResize="1" noEditPoints="1" noAdjustHandles="1" noChangeArrowheads="1" noChangeShapeType="1"/>
          </p:cNvSpPr>
          <p:nvPr>
            <p:ph type="body" sz="quarter" idx="36" hasCustomPrompt="1"/>
          </p:nvPr>
        </p:nvSpPr>
        <p:spPr>
          <a:xfrm>
            <a:off x="8171102" y="4317306"/>
            <a:ext cx="2211185" cy="210080"/>
          </a:xfrm>
          <a:prstGeom prst="rect">
            <a:avLst/>
          </a:prstGeom>
        </p:spPr>
        <p:txBody>
          <a:bodyPr lIns="0" tIns="0" rIns="0" bIns="0" anchor="t" anchorCtr="0"/>
          <a:lstStyle>
            <a:lvl1pPr marL="0" indent="0" algn="ctr">
              <a:lnSpc>
                <a:spcPct val="100000"/>
              </a:lnSpc>
              <a:buClr>
                <a:srgbClr val="BFB561"/>
              </a:buClr>
              <a:buFont typeface="Arial" panose="020B0604020202020204" pitchFamily="34" charset="0"/>
              <a:buNone/>
              <a:defRPr sz="1100" b="1" i="0" baseline="0">
                <a:solidFill>
                  <a:srgbClr val="DDA455"/>
                </a:solidFill>
                <a:latin typeface="Montserrat SemiBold" pitchFamily="2"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GB" dirty="0"/>
              <a:t>Naam </a:t>
            </a:r>
            <a:r>
              <a:rPr lang="en-GB" dirty="0" err="1"/>
              <a:t>Achternaam</a:t>
            </a:r>
            <a:endParaRPr lang="en-GB" dirty="0"/>
          </a:p>
        </p:txBody>
      </p:sp>
      <p:sp>
        <p:nvSpPr>
          <p:cNvPr id="39" name="Text Placeholder 22">
            <a:extLst>
              <a:ext uri="{FF2B5EF4-FFF2-40B4-BE49-F238E27FC236}">
                <a16:creationId xmlns:a16="http://schemas.microsoft.com/office/drawing/2014/main" id="{93936E51-00C2-9CD1-4F67-028D020BC874}"/>
              </a:ext>
            </a:extLst>
          </p:cNvPr>
          <p:cNvSpPr>
            <a:spLocks noGrp="1" noRot="1" noMove="1" noResize="1" noEditPoints="1" noAdjustHandles="1" noChangeArrowheads="1" noChangeShapeType="1"/>
          </p:cNvSpPr>
          <p:nvPr>
            <p:ph type="body" sz="quarter" idx="37" hasCustomPrompt="1"/>
          </p:nvPr>
        </p:nvSpPr>
        <p:spPr>
          <a:xfrm>
            <a:off x="8171102" y="4581082"/>
            <a:ext cx="2211185" cy="169277"/>
          </a:xfrm>
          <a:prstGeom prst="rect">
            <a:avLst/>
          </a:prstGeom>
        </p:spPr>
        <p:txBody>
          <a:bodyPr lIns="0" tIns="0" rIns="0" bIns="0" anchor="t" anchorCtr="0">
            <a:spAutoFit/>
          </a:bodyPr>
          <a:lstStyle>
            <a:lvl1pPr marL="0" indent="0" algn="ctr">
              <a:lnSpc>
                <a:spcPct val="100000"/>
              </a:lnSpc>
              <a:buClr>
                <a:srgbClr val="BFB561"/>
              </a:buClr>
              <a:buFont typeface="Arial" panose="020B0604020202020204" pitchFamily="34" charset="0"/>
              <a:buNone/>
              <a:defRPr sz="1100" b="0" i="0" baseline="0">
                <a:solidFill>
                  <a:schemeClr val="bg2">
                    <a:lumMod val="10000"/>
                  </a:schemeClr>
                </a:solidFill>
                <a:latin typeface="Montserrat Light" pitchFamily="2"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GB" dirty="0" err="1"/>
              <a:t>Functieomschrijving</a:t>
            </a:r>
            <a:endParaRPr lang="en-GB" dirty="0"/>
          </a:p>
        </p:txBody>
      </p:sp>
      <p:sp>
        <p:nvSpPr>
          <p:cNvPr id="43" name="Picture Placeholder 12">
            <a:extLst>
              <a:ext uri="{FF2B5EF4-FFF2-40B4-BE49-F238E27FC236}">
                <a16:creationId xmlns:a16="http://schemas.microsoft.com/office/drawing/2014/main" id="{F342A9C4-15DB-FF5D-0848-A461BFAC0989}"/>
              </a:ext>
            </a:extLst>
          </p:cNvPr>
          <p:cNvSpPr>
            <a:spLocks noGrp="1" noRot="1" noMove="1" noResize="1" noEditPoints="1" noAdjustHandles="1" noChangeArrowheads="1" noChangeShapeType="1"/>
          </p:cNvSpPr>
          <p:nvPr>
            <p:ph type="pic" sz="quarter" idx="38" hasCustomPrompt="1"/>
          </p:nvPr>
        </p:nvSpPr>
        <p:spPr>
          <a:xfrm>
            <a:off x="8169867" y="1902265"/>
            <a:ext cx="2211185" cy="2208629"/>
          </a:xfrm>
          <a:prstGeom prst="ellipse">
            <a:avLst/>
          </a:prstGeom>
        </p:spPr>
        <p:txBody>
          <a:bodyPr anchor="ctr"/>
          <a:lstStyle>
            <a:lvl1pPr marL="0" indent="0" algn="ctr">
              <a:buNone/>
              <a:defRPr sz="1050" b="0" i="0">
                <a:latin typeface="Montserrat Light" pitchFamily="2" charset="77"/>
              </a:defRPr>
            </a:lvl1pPr>
          </a:lstStyle>
          <a:p>
            <a:r>
              <a:rPr lang="en-NL" dirty="0"/>
              <a:t>Profiel foto</a:t>
            </a:r>
          </a:p>
        </p:txBody>
      </p:sp>
      <p:sp>
        <p:nvSpPr>
          <p:cNvPr id="23" name="Text Placeholder 22">
            <a:extLst>
              <a:ext uri="{FF2B5EF4-FFF2-40B4-BE49-F238E27FC236}">
                <a16:creationId xmlns:a16="http://schemas.microsoft.com/office/drawing/2014/main" id="{3F200FB1-FDFB-47F8-3220-886F419382B7}"/>
              </a:ext>
            </a:extLst>
          </p:cNvPr>
          <p:cNvSpPr>
            <a:spLocks noGrp="1" noRot="1" noMove="1" noResize="1" noEditPoints="1" noAdjustHandles="1" noChangeArrowheads="1" noChangeShapeType="1"/>
          </p:cNvSpPr>
          <p:nvPr>
            <p:ph type="body" sz="quarter" idx="39" hasCustomPrompt="1"/>
          </p:nvPr>
        </p:nvSpPr>
        <p:spPr>
          <a:xfrm>
            <a:off x="733072" y="4777744"/>
            <a:ext cx="2211185" cy="169277"/>
          </a:xfrm>
          <a:prstGeom prst="rect">
            <a:avLst/>
          </a:prstGeom>
        </p:spPr>
        <p:txBody>
          <a:bodyPr lIns="0" tIns="0" rIns="0" bIns="0" anchor="t" anchorCtr="0">
            <a:spAutoFit/>
          </a:bodyPr>
          <a:lstStyle>
            <a:lvl1pPr marL="0" indent="0" algn="ctr">
              <a:lnSpc>
                <a:spcPct val="100000"/>
              </a:lnSpc>
              <a:buClr>
                <a:srgbClr val="BFB561"/>
              </a:buClr>
              <a:buFont typeface="Arial" panose="020B0604020202020204" pitchFamily="34" charset="0"/>
              <a:buNone/>
              <a:defRPr sz="1100" b="0" i="0" baseline="0">
                <a:solidFill>
                  <a:schemeClr val="bg2">
                    <a:lumMod val="10000"/>
                  </a:schemeClr>
                </a:solidFill>
                <a:latin typeface="Montserrat Light" pitchFamily="2"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GB" dirty="0"/>
              <a:t>E-</a:t>
            </a:r>
            <a:r>
              <a:rPr lang="en-GB" dirty="0" err="1"/>
              <a:t>mailadres</a:t>
            </a:r>
            <a:endParaRPr lang="en-GB" dirty="0"/>
          </a:p>
        </p:txBody>
      </p:sp>
      <p:sp>
        <p:nvSpPr>
          <p:cNvPr id="24" name="Text Placeholder 22">
            <a:extLst>
              <a:ext uri="{FF2B5EF4-FFF2-40B4-BE49-F238E27FC236}">
                <a16:creationId xmlns:a16="http://schemas.microsoft.com/office/drawing/2014/main" id="{602E2279-DAE1-A46E-A802-14B8030481BA}"/>
              </a:ext>
            </a:extLst>
          </p:cNvPr>
          <p:cNvSpPr>
            <a:spLocks noGrp="1" noRot="1" noMove="1" noResize="1" noEditPoints="1" noAdjustHandles="1" noChangeArrowheads="1" noChangeShapeType="1"/>
          </p:cNvSpPr>
          <p:nvPr>
            <p:ph type="body" sz="quarter" idx="40" hasCustomPrompt="1"/>
          </p:nvPr>
        </p:nvSpPr>
        <p:spPr>
          <a:xfrm>
            <a:off x="3211228" y="4777744"/>
            <a:ext cx="2211185" cy="169277"/>
          </a:xfrm>
          <a:prstGeom prst="rect">
            <a:avLst/>
          </a:prstGeom>
        </p:spPr>
        <p:txBody>
          <a:bodyPr lIns="0" tIns="0" rIns="0" bIns="0" anchor="t" anchorCtr="0">
            <a:spAutoFit/>
          </a:bodyPr>
          <a:lstStyle>
            <a:lvl1pPr marL="0" indent="0" algn="ctr">
              <a:lnSpc>
                <a:spcPct val="100000"/>
              </a:lnSpc>
              <a:buClr>
                <a:srgbClr val="BFB561"/>
              </a:buClr>
              <a:buFont typeface="Arial" panose="020B0604020202020204" pitchFamily="34" charset="0"/>
              <a:buNone/>
              <a:defRPr sz="1100" b="0" i="0" baseline="0">
                <a:solidFill>
                  <a:schemeClr val="bg2">
                    <a:lumMod val="10000"/>
                  </a:schemeClr>
                </a:solidFill>
                <a:latin typeface="Montserrat Light" pitchFamily="2"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GB" dirty="0"/>
              <a:t>E-</a:t>
            </a:r>
            <a:r>
              <a:rPr lang="en-GB" dirty="0" err="1"/>
              <a:t>mailadres</a:t>
            </a:r>
            <a:endParaRPr lang="en-GB" dirty="0"/>
          </a:p>
        </p:txBody>
      </p:sp>
      <p:sp>
        <p:nvSpPr>
          <p:cNvPr id="25" name="Text Placeholder 22">
            <a:extLst>
              <a:ext uri="{FF2B5EF4-FFF2-40B4-BE49-F238E27FC236}">
                <a16:creationId xmlns:a16="http://schemas.microsoft.com/office/drawing/2014/main" id="{52D5FD15-CC4C-D9A0-880A-A2268EBEF287}"/>
              </a:ext>
            </a:extLst>
          </p:cNvPr>
          <p:cNvSpPr>
            <a:spLocks noGrp="1" noRot="1" noMove="1" noResize="1" noEditPoints="1" noAdjustHandles="1" noChangeArrowheads="1" noChangeShapeType="1"/>
          </p:cNvSpPr>
          <p:nvPr>
            <p:ph type="body" sz="quarter" idx="41" hasCustomPrompt="1"/>
          </p:nvPr>
        </p:nvSpPr>
        <p:spPr>
          <a:xfrm>
            <a:off x="5702636" y="4777744"/>
            <a:ext cx="2211185" cy="169277"/>
          </a:xfrm>
          <a:prstGeom prst="rect">
            <a:avLst/>
          </a:prstGeom>
        </p:spPr>
        <p:txBody>
          <a:bodyPr lIns="0" tIns="0" rIns="0" bIns="0" anchor="t" anchorCtr="0">
            <a:spAutoFit/>
          </a:bodyPr>
          <a:lstStyle>
            <a:lvl1pPr marL="0" indent="0" algn="ctr">
              <a:lnSpc>
                <a:spcPct val="100000"/>
              </a:lnSpc>
              <a:buClr>
                <a:srgbClr val="BFB561"/>
              </a:buClr>
              <a:buFont typeface="Arial" panose="020B0604020202020204" pitchFamily="34" charset="0"/>
              <a:buNone/>
              <a:defRPr sz="1100" b="0" i="0" baseline="0">
                <a:solidFill>
                  <a:schemeClr val="bg2">
                    <a:lumMod val="10000"/>
                  </a:schemeClr>
                </a:solidFill>
                <a:latin typeface="Montserrat Light" pitchFamily="2"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GB" dirty="0"/>
              <a:t>E-</a:t>
            </a:r>
            <a:r>
              <a:rPr lang="en-GB" dirty="0" err="1"/>
              <a:t>mailadres</a:t>
            </a:r>
            <a:endParaRPr lang="en-GB" dirty="0"/>
          </a:p>
        </p:txBody>
      </p:sp>
      <p:sp>
        <p:nvSpPr>
          <p:cNvPr id="32" name="Text Placeholder 22">
            <a:extLst>
              <a:ext uri="{FF2B5EF4-FFF2-40B4-BE49-F238E27FC236}">
                <a16:creationId xmlns:a16="http://schemas.microsoft.com/office/drawing/2014/main" id="{C17320C9-98C9-819E-9492-7BD90631F9E1}"/>
              </a:ext>
            </a:extLst>
          </p:cNvPr>
          <p:cNvSpPr>
            <a:spLocks noGrp="1" noRot="1" noMove="1" noResize="1" noEditPoints="1" noAdjustHandles="1" noChangeArrowheads="1" noChangeShapeType="1"/>
          </p:cNvSpPr>
          <p:nvPr>
            <p:ph type="body" sz="quarter" idx="42" hasCustomPrompt="1"/>
          </p:nvPr>
        </p:nvSpPr>
        <p:spPr>
          <a:xfrm>
            <a:off x="8167540" y="4777744"/>
            <a:ext cx="2211185" cy="169277"/>
          </a:xfrm>
          <a:prstGeom prst="rect">
            <a:avLst/>
          </a:prstGeom>
        </p:spPr>
        <p:txBody>
          <a:bodyPr lIns="0" tIns="0" rIns="0" bIns="0" anchor="t" anchorCtr="0">
            <a:spAutoFit/>
          </a:bodyPr>
          <a:lstStyle>
            <a:lvl1pPr marL="0" indent="0" algn="ctr">
              <a:lnSpc>
                <a:spcPct val="100000"/>
              </a:lnSpc>
              <a:buClr>
                <a:srgbClr val="BFB561"/>
              </a:buClr>
              <a:buFont typeface="Arial" panose="020B0604020202020204" pitchFamily="34" charset="0"/>
              <a:buNone/>
              <a:defRPr sz="1100" b="0" i="0" baseline="0">
                <a:solidFill>
                  <a:schemeClr val="bg2">
                    <a:lumMod val="10000"/>
                  </a:schemeClr>
                </a:solidFill>
                <a:latin typeface="Montserrat Light" pitchFamily="2"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GB" dirty="0"/>
              <a:t>E-</a:t>
            </a:r>
            <a:r>
              <a:rPr lang="en-GB" dirty="0" err="1"/>
              <a:t>mailadres</a:t>
            </a:r>
            <a:endParaRPr lang="en-GB" dirty="0"/>
          </a:p>
        </p:txBody>
      </p:sp>
      <p:cxnSp>
        <p:nvCxnSpPr>
          <p:cNvPr id="52" name="Rechte verbindingslijn 51">
            <a:extLst>
              <a:ext uri="{FF2B5EF4-FFF2-40B4-BE49-F238E27FC236}">
                <a16:creationId xmlns:a16="http://schemas.microsoft.com/office/drawing/2014/main" id="{989A3349-F1A9-A8F2-0507-C92A55DFFB7A}"/>
              </a:ext>
            </a:extLst>
          </p:cNvPr>
          <p:cNvCxnSpPr>
            <a:cxnSpLocks noGrp="1" noRot="1" noMove="1" noResize="1" noEditPoints="1" noAdjustHandles="1" noChangeArrowheads="1" noChangeShapeType="1"/>
          </p:cNvCxnSpPr>
          <p:nvPr userDrawn="1"/>
        </p:nvCxnSpPr>
        <p:spPr>
          <a:xfrm>
            <a:off x="1841964" y="6253337"/>
            <a:ext cx="0" cy="333375"/>
          </a:xfrm>
          <a:prstGeom prst="line">
            <a:avLst/>
          </a:prstGeom>
          <a:ln>
            <a:solidFill>
              <a:srgbClr val="DDA455"/>
            </a:solidFill>
          </a:ln>
        </p:spPr>
        <p:style>
          <a:lnRef idx="1">
            <a:schemeClr val="accent1"/>
          </a:lnRef>
          <a:fillRef idx="0">
            <a:schemeClr val="accent1"/>
          </a:fillRef>
          <a:effectRef idx="0">
            <a:schemeClr val="accent1"/>
          </a:effectRef>
          <a:fontRef idx="minor">
            <a:schemeClr val="tx1"/>
          </a:fontRef>
        </p:style>
      </p:cxnSp>
      <p:sp>
        <p:nvSpPr>
          <p:cNvPr id="53" name="Tekstvak 52">
            <a:extLst>
              <a:ext uri="{FF2B5EF4-FFF2-40B4-BE49-F238E27FC236}">
                <a16:creationId xmlns:a16="http://schemas.microsoft.com/office/drawing/2014/main" id="{91E9E434-64F3-628A-158E-55766F36E563}"/>
              </a:ext>
            </a:extLst>
          </p:cNvPr>
          <p:cNvSpPr txBox="1">
            <a:spLocks noGrp="1" noRot="1" noMove="1" noResize="1" noEditPoints="1" noAdjustHandles="1" noChangeArrowheads="1" noChangeShapeType="1"/>
          </p:cNvSpPr>
          <p:nvPr userDrawn="1"/>
        </p:nvSpPr>
        <p:spPr>
          <a:xfrm>
            <a:off x="1318757" y="6326789"/>
            <a:ext cx="469233" cy="169277"/>
          </a:xfrm>
          <a:prstGeom prst="rect">
            <a:avLst/>
          </a:prstGeom>
          <a:noFill/>
        </p:spPr>
        <p:txBody>
          <a:bodyPr wrap="square" lIns="0" tIns="0" rIns="0" bIns="0" rtlCol="0" anchor="t" anchorCtr="0">
            <a:spAutoFit/>
          </a:bodyPr>
          <a:lstStyle/>
          <a:p>
            <a:pPr algn="r"/>
            <a:fld id="{6C12AACD-11ED-B54B-AFFB-5B27A2E425C2}" type="slidenum">
              <a:rPr lang="nl-NL" sz="1100" baseline="0" smtClean="0">
                <a:solidFill>
                  <a:srgbClr val="217A7D"/>
                </a:solidFill>
                <a:latin typeface="Montserrat Light" pitchFamily="2" charset="77"/>
              </a:rPr>
              <a:pPr algn="r"/>
              <a:t>‹nr.›</a:t>
            </a:fld>
            <a:endParaRPr lang="nl-NL" sz="1100" baseline="0" dirty="0">
              <a:solidFill>
                <a:srgbClr val="217A7D"/>
              </a:solidFill>
              <a:latin typeface="Montserrat Light" pitchFamily="2" charset="77"/>
            </a:endParaRPr>
          </a:p>
        </p:txBody>
      </p:sp>
      <p:sp>
        <p:nvSpPr>
          <p:cNvPr id="54" name="Text Placeholder 25">
            <a:extLst>
              <a:ext uri="{FF2B5EF4-FFF2-40B4-BE49-F238E27FC236}">
                <a16:creationId xmlns:a16="http://schemas.microsoft.com/office/drawing/2014/main" id="{669F4B4A-01FC-9572-44B7-00BBBCB9F6BF}"/>
              </a:ext>
            </a:extLst>
          </p:cNvPr>
          <p:cNvSpPr>
            <a:spLocks noGrp="1" noRot="1" noMove="1" noResize="1" noEditPoints="1" noAdjustHandles="1" noChangeArrowheads="1" noChangeShapeType="1"/>
          </p:cNvSpPr>
          <p:nvPr>
            <p:ph type="body" sz="quarter" idx="12" hasCustomPrompt="1"/>
          </p:nvPr>
        </p:nvSpPr>
        <p:spPr>
          <a:xfrm>
            <a:off x="1895939" y="6309796"/>
            <a:ext cx="3631210" cy="195053"/>
          </a:xfrm>
          <a:prstGeom prst="rect">
            <a:avLst/>
          </a:prstGeom>
        </p:spPr>
        <p:txBody>
          <a:bodyPr lIns="0" tIns="0" rIns="0" bIns="0" anchor="ctr"/>
          <a:lstStyle>
            <a:lvl1pPr marL="0" indent="0">
              <a:lnSpc>
                <a:spcPts val="1400"/>
              </a:lnSpc>
              <a:spcBef>
                <a:spcPts val="0"/>
              </a:spcBef>
              <a:buNone/>
              <a:defRPr sz="1100" b="0" i="0" baseline="0">
                <a:solidFill>
                  <a:srgbClr val="DDA455"/>
                </a:solidFill>
                <a:latin typeface="Montserrat Light" pitchFamily="2" charset="77"/>
              </a:defRPr>
            </a:lvl1pPr>
            <a:lvl2pPr>
              <a:defRPr>
                <a:latin typeface="Lato" panose="020F0502020204030203" pitchFamily="34" charset="77"/>
              </a:defRPr>
            </a:lvl2pPr>
          </a:lstStyle>
          <a:p>
            <a:pPr lvl="0"/>
            <a:r>
              <a:rPr lang="en-GB" dirty="0"/>
              <a:t>Naam </a:t>
            </a:r>
            <a:r>
              <a:rPr lang="en-GB" dirty="0" err="1"/>
              <a:t>presentatie</a:t>
            </a:r>
            <a:endParaRPr lang="en-NL" dirty="0"/>
          </a:p>
        </p:txBody>
      </p:sp>
    </p:spTree>
    <p:extLst>
      <p:ext uri="{BB962C8B-B14F-4D97-AF65-F5344CB8AC3E}">
        <p14:creationId xmlns:p14="http://schemas.microsoft.com/office/powerpoint/2010/main" val="1338350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49ADFB-7B17-3B46-8985-D2E228EFC254}"/>
              </a:ext>
            </a:extLst>
          </p:cNvPr>
          <p:cNvSpPr>
            <a:spLocks noGrp="1"/>
          </p:cNvSpPr>
          <p:nvPr>
            <p:ph type="title"/>
          </p:nvPr>
        </p:nvSpPr>
        <p:spPr>
          <a:xfrm>
            <a:off x="731838" y="728663"/>
            <a:ext cx="4643437" cy="2412470"/>
          </a:xfrm>
          <a:prstGeom prst="rect">
            <a:avLst/>
          </a:prstGeom>
        </p:spPr>
        <p:txBody>
          <a:bodyPr vert="horz" lIns="0" tIns="0" rIns="0" bIns="0" rtlCol="0" anchor="t">
            <a:normAutofit/>
          </a:bodyPr>
          <a:lstStyle/>
          <a:p>
            <a:r>
              <a:rPr lang="nl-NL" dirty="0"/>
              <a:t>Klik om stijl te bewerken</a:t>
            </a:r>
            <a:endParaRPr lang="en-NL" dirty="0"/>
          </a:p>
        </p:txBody>
      </p:sp>
    </p:spTree>
    <p:extLst>
      <p:ext uri="{BB962C8B-B14F-4D97-AF65-F5344CB8AC3E}">
        <p14:creationId xmlns:p14="http://schemas.microsoft.com/office/powerpoint/2010/main" val="3609066135"/>
      </p:ext>
    </p:extLst>
  </p:cSld>
  <p:clrMap bg1="lt1" tx1="dk1" bg2="lt2" tx2="dk2" accent1="accent1" accent2="accent2" accent3="accent3" accent4="accent4" accent5="accent5" accent6="accent6" hlink="hlink" folHlink="folHlink"/>
  <p:sldLayoutIdLst>
    <p:sldLayoutId id="2147483667" r:id="rId1"/>
    <p:sldLayoutId id="2147483663" r:id="rId2"/>
    <p:sldLayoutId id="2147483677" r:id="rId3"/>
    <p:sldLayoutId id="2147483684" r:id="rId4"/>
    <p:sldLayoutId id="2147483686" r:id="rId5"/>
    <p:sldLayoutId id="2147483685" r:id="rId6"/>
    <p:sldLayoutId id="2147483668" r:id="rId7"/>
    <p:sldLayoutId id="2147483670" r:id="rId8"/>
    <p:sldLayoutId id="2147483671" r:id="rId9"/>
    <p:sldLayoutId id="2147483687" r:id="rId10"/>
    <p:sldLayoutId id="2147483674" r:id="rId11"/>
    <p:sldLayoutId id="2147483681" r:id="rId12"/>
    <p:sldLayoutId id="2147483676" r:id="rId13"/>
  </p:sldLayoutIdLst>
  <p:hf hdr="0" ftr="0" dt="0"/>
  <p:txStyles>
    <p:titleStyle>
      <a:lvl1pPr algn="l" defTabSz="914400" rtl="0" eaLnBrk="1" latinLnBrk="0" hangingPunct="1">
        <a:lnSpc>
          <a:spcPts val="4000"/>
        </a:lnSpc>
        <a:spcBef>
          <a:spcPct val="0"/>
        </a:spcBef>
        <a:buNone/>
        <a:defRPr sz="4000" b="0" i="0" kern="1200" baseline="0">
          <a:solidFill>
            <a:srgbClr val="DDA455"/>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1">
          <p15:clr>
            <a:srgbClr val="F26B43"/>
          </p15:clr>
        </p15:guide>
        <p15:guide id="2" pos="7219">
          <p15:clr>
            <a:srgbClr val="F26B43"/>
          </p15:clr>
        </p15:guide>
        <p15:guide id="3" orient="horz" pos="459">
          <p15:clr>
            <a:srgbClr val="F26B43"/>
          </p15:clr>
        </p15:guide>
        <p15:guide id="4" orient="horz" pos="3407">
          <p15:clr>
            <a:srgbClr val="F26B43"/>
          </p15:clr>
        </p15:guide>
        <p15:guide id="5" orient="horz" pos="3861">
          <p15:clr>
            <a:srgbClr val="F26B43"/>
          </p15:clr>
        </p15:guide>
        <p15:guide id="6" pos="3840">
          <p15:clr>
            <a:srgbClr val="F26B43"/>
          </p15:clr>
        </p15:guide>
        <p15:guide id="7" pos="3386">
          <p15:clr>
            <a:srgbClr val="F26B43"/>
          </p15:clr>
        </p15:guide>
        <p15:guide id="8" pos="429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image" Target="../media/image26.png"/><Relationship Id="rId16"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hyperlink" Target="https://curia.europa.eu/juris/liste.jsf?nat=or&amp;mat=or&amp;pcs=Oor&amp;jur=C%2CT%2CF&amp;num=C-311%252F18&amp;for=&amp;jge=&amp;dates=&amp;language=en&amp;pro=&amp;cit=none%252CC%252CCJ%252CR%252C2008E%252C%252C%252C%252C%252C%252C%252C%252C%252C%252Ctrue%252Cfalse%252Cfalse&amp;oqp=&amp;td=%3BALL&amp;avg=&amp;lgrec=de&amp;lg=&amp;page=1&amp;cid=14643" TargetMode="External"/><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D8F8086C-CD33-4974-8B21-4202019B21DC}"/>
              </a:ext>
            </a:extLst>
          </p:cNvPr>
          <p:cNvSpPr>
            <a:spLocks noGrp="1"/>
          </p:cNvSpPr>
          <p:nvPr>
            <p:ph type="body" sz="quarter" idx="13"/>
          </p:nvPr>
        </p:nvSpPr>
        <p:spPr>
          <a:xfrm>
            <a:off x="745161" y="2729563"/>
            <a:ext cx="6226491" cy="921278"/>
          </a:xfrm>
        </p:spPr>
        <p:txBody>
          <a:bodyPr/>
          <a:lstStyle/>
          <a:p>
            <a:r>
              <a:rPr lang="nl-NL" b="1" dirty="0"/>
              <a:t>Dutch Cloud Community</a:t>
            </a:r>
          </a:p>
          <a:p>
            <a:r>
              <a:rPr lang="nl-NL" b="1" dirty="0"/>
              <a:t>5 oktober 2023</a:t>
            </a:r>
            <a:endParaRPr lang="nl-NL" dirty="0"/>
          </a:p>
          <a:p>
            <a:endParaRPr lang="nl-NL" dirty="0"/>
          </a:p>
        </p:txBody>
      </p:sp>
      <p:sp>
        <p:nvSpPr>
          <p:cNvPr id="2" name="Tijdelijke aanduiding voor tekst 2">
            <a:extLst>
              <a:ext uri="{FF2B5EF4-FFF2-40B4-BE49-F238E27FC236}">
                <a16:creationId xmlns:a16="http://schemas.microsoft.com/office/drawing/2014/main" id="{4AC707D5-C337-0300-7771-0358BB5CE582}"/>
              </a:ext>
            </a:extLst>
          </p:cNvPr>
          <p:cNvSpPr>
            <a:spLocks noGrp="1"/>
          </p:cNvSpPr>
          <p:nvPr>
            <p:ph type="title"/>
          </p:nvPr>
        </p:nvSpPr>
        <p:spPr>
          <a:xfrm>
            <a:off x="731838" y="738188"/>
            <a:ext cx="6450840" cy="1231106"/>
          </a:xfrm>
        </p:spPr>
        <p:txBody>
          <a:bodyPr/>
          <a:lstStyle/>
          <a:p>
            <a:pPr>
              <a:lnSpc>
                <a:spcPct val="100000"/>
              </a:lnSpc>
            </a:pPr>
            <a:r>
              <a:rPr lang="nl-NL" dirty="0"/>
              <a:t>EU – US Data privacy framework</a:t>
            </a:r>
          </a:p>
        </p:txBody>
      </p:sp>
      <p:sp>
        <p:nvSpPr>
          <p:cNvPr id="4" name="Tijdelijke aanduiding voor tekst 5">
            <a:extLst>
              <a:ext uri="{FF2B5EF4-FFF2-40B4-BE49-F238E27FC236}">
                <a16:creationId xmlns:a16="http://schemas.microsoft.com/office/drawing/2014/main" id="{E67F36D5-FAF9-608E-E590-46AB63D34CEC}"/>
              </a:ext>
            </a:extLst>
          </p:cNvPr>
          <p:cNvSpPr txBox="1">
            <a:spLocks/>
          </p:cNvSpPr>
          <p:nvPr/>
        </p:nvSpPr>
        <p:spPr>
          <a:xfrm>
            <a:off x="731838" y="4337883"/>
            <a:ext cx="6226491" cy="1271117"/>
          </a:xfrm>
          <a:prstGeom prst="rect">
            <a:avLst/>
          </a:prstGeom>
        </p:spPr>
        <p:txBody>
          <a:bodyPr lIns="0" tIns="0" rIns="0" bIns="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baseline="0">
                <a:solidFill>
                  <a:srgbClr val="FFFFFF"/>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1" dirty="0"/>
              <a:t>mr. Peter Kager CIPP/E &amp; CIPT</a:t>
            </a:r>
          </a:p>
          <a:p>
            <a:r>
              <a:rPr lang="nl-NL" b="1" dirty="0"/>
              <a:t>Chief </a:t>
            </a:r>
            <a:r>
              <a:rPr lang="nl-NL" b="1" dirty="0" err="1"/>
              <a:t>Quality</a:t>
            </a:r>
            <a:r>
              <a:rPr lang="nl-NL" b="1" dirty="0"/>
              <a:t> Officer</a:t>
            </a:r>
          </a:p>
          <a:p>
            <a:r>
              <a:rPr lang="nl-NL" b="1" dirty="0"/>
              <a:t>ICTRecht</a:t>
            </a:r>
            <a:endParaRPr lang="nl-NL" dirty="0"/>
          </a:p>
          <a:p>
            <a:endParaRPr lang="nl-NL" dirty="0"/>
          </a:p>
        </p:txBody>
      </p:sp>
      <p:pic>
        <p:nvPicPr>
          <p:cNvPr id="9" name="Tijdelijke aanduiding voor afbeelding 8" descr="Afbeelding met Majorelleblauw, blauw, vlag, kunst&#10;&#10;Automatisch gegenereerde beschrijving">
            <a:extLst>
              <a:ext uri="{FF2B5EF4-FFF2-40B4-BE49-F238E27FC236}">
                <a16:creationId xmlns:a16="http://schemas.microsoft.com/office/drawing/2014/main" id="{E2539218-D10D-AA16-C668-1D2206879B64}"/>
              </a:ext>
            </a:extLst>
          </p:cNvPr>
          <p:cNvPicPr>
            <a:picLocks noGrp="1" noChangeAspect="1"/>
          </p:cNvPicPr>
          <p:nvPr>
            <p:ph type="pic" sz="quarter" idx="17"/>
          </p:nvPr>
        </p:nvPicPr>
        <p:blipFill>
          <a:blip r:embed="rId2"/>
          <a:srcRect l="24169" r="24169"/>
          <a:stretch>
            <a:fillRect/>
          </a:stretch>
        </p:blipFill>
        <p:spPr/>
      </p:pic>
    </p:spTree>
    <p:extLst>
      <p:ext uri="{BB962C8B-B14F-4D97-AF65-F5344CB8AC3E}">
        <p14:creationId xmlns:p14="http://schemas.microsoft.com/office/powerpoint/2010/main" val="3892206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val 32">
            <a:extLst>
              <a:ext uri="{FF2B5EF4-FFF2-40B4-BE49-F238E27FC236}">
                <a16:creationId xmlns:a16="http://schemas.microsoft.com/office/drawing/2014/main" id="{2E675455-0C10-4A0A-B39C-E98219708D7D}"/>
              </a:ext>
            </a:extLst>
          </p:cNvPr>
          <p:cNvSpPr/>
          <p:nvPr/>
        </p:nvSpPr>
        <p:spPr>
          <a:xfrm>
            <a:off x="3737428" y="1111987"/>
            <a:ext cx="4717144" cy="4717144"/>
          </a:xfrm>
          <a:prstGeom prst="ellipse">
            <a:avLst/>
          </a:prstGeom>
          <a:solidFill>
            <a:srgbClr val="D3D3D3"/>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57" name="Oval 33">
            <a:extLst>
              <a:ext uri="{FF2B5EF4-FFF2-40B4-BE49-F238E27FC236}">
                <a16:creationId xmlns:a16="http://schemas.microsoft.com/office/drawing/2014/main" id="{9D85C8E9-C756-47B0-B5F3-625B976BD258}"/>
              </a:ext>
            </a:extLst>
          </p:cNvPr>
          <p:cNvSpPr/>
          <p:nvPr/>
        </p:nvSpPr>
        <p:spPr>
          <a:xfrm>
            <a:off x="4686300" y="4909529"/>
            <a:ext cx="2819400" cy="756318"/>
          </a:xfrm>
          <a:prstGeom prst="ellipse">
            <a:avLst/>
          </a:prstGeom>
          <a:solidFill>
            <a:srgbClr val="063951"/>
          </a:solidFill>
          <a:ln w="12700" cap="flat" cmpd="sng" algn="ctr">
            <a:noFill/>
            <a:prstDash val="solid"/>
            <a:miter lim="800000"/>
          </a:ln>
          <a:effectLst>
            <a:innerShdw dist="76200" dir="5400000">
              <a:prstClr val="black">
                <a:alpha val="50000"/>
              </a:prstClr>
            </a:inn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58" name="Freeform: Shape 34">
            <a:extLst>
              <a:ext uri="{FF2B5EF4-FFF2-40B4-BE49-F238E27FC236}">
                <a16:creationId xmlns:a16="http://schemas.microsoft.com/office/drawing/2014/main" id="{6FD7BE02-5BF7-40DE-B895-359773733A4E}"/>
              </a:ext>
            </a:extLst>
          </p:cNvPr>
          <p:cNvSpPr/>
          <p:nvPr/>
        </p:nvSpPr>
        <p:spPr>
          <a:xfrm>
            <a:off x="4695533" y="4909529"/>
            <a:ext cx="2800937" cy="514960"/>
          </a:xfrm>
          <a:custGeom>
            <a:avLst/>
            <a:gdLst>
              <a:gd name="connsiteX0" fmla="*/ 1400468 w 2800937"/>
              <a:gd name="connsiteY0" fmla="*/ 0 h 514960"/>
              <a:gd name="connsiteX1" fmla="*/ 2781528 w 2800937"/>
              <a:gd name="connsiteY1" fmla="*/ 301947 h 514960"/>
              <a:gd name="connsiteX2" fmla="*/ 2800937 w 2800937"/>
              <a:gd name="connsiteY2" fmla="*/ 353595 h 514960"/>
              <a:gd name="connsiteX3" fmla="*/ 2755050 w 2800937"/>
              <a:gd name="connsiteY3" fmla="*/ 368147 h 514960"/>
              <a:gd name="connsiteX4" fmla="*/ 1400468 w 2800937"/>
              <a:gd name="connsiteY4" fmla="*/ 514960 h 514960"/>
              <a:gd name="connsiteX5" fmla="*/ 45887 w 2800937"/>
              <a:gd name="connsiteY5" fmla="*/ 368147 h 514960"/>
              <a:gd name="connsiteX6" fmla="*/ 0 w 2800937"/>
              <a:gd name="connsiteY6" fmla="*/ 353595 h 514960"/>
              <a:gd name="connsiteX7" fmla="*/ 19408 w 2800937"/>
              <a:gd name="connsiteY7" fmla="*/ 301947 h 514960"/>
              <a:gd name="connsiteX8" fmla="*/ 1400468 w 2800937"/>
              <a:gd name="connsiteY8" fmla="*/ 0 h 51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0937" h="514960">
                <a:moveTo>
                  <a:pt x="1400468" y="0"/>
                </a:moveTo>
                <a:cubicBezTo>
                  <a:pt x="2081705" y="0"/>
                  <a:pt x="2650079" y="129627"/>
                  <a:pt x="2781528" y="301947"/>
                </a:cubicBezTo>
                <a:lnTo>
                  <a:pt x="2800937" y="353595"/>
                </a:lnTo>
                <a:lnTo>
                  <a:pt x="2755050" y="368147"/>
                </a:lnTo>
                <a:cubicBezTo>
                  <a:pt x="2408382" y="458856"/>
                  <a:pt x="1929465" y="514960"/>
                  <a:pt x="1400468" y="514960"/>
                </a:cubicBezTo>
                <a:cubicBezTo>
                  <a:pt x="871471" y="514960"/>
                  <a:pt x="392554" y="458856"/>
                  <a:pt x="45887" y="368147"/>
                </a:cubicBezTo>
                <a:lnTo>
                  <a:pt x="0" y="353595"/>
                </a:lnTo>
                <a:lnTo>
                  <a:pt x="19408" y="301947"/>
                </a:lnTo>
                <a:cubicBezTo>
                  <a:pt x="150858" y="129627"/>
                  <a:pt x="719232" y="0"/>
                  <a:pt x="1400468" y="0"/>
                </a:cubicBezTo>
                <a:close/>
              </a:path>
            </a:pathLst>
          </a:custGeom>
          <a:solidFill>
            <a:sysClr val="windowText" lastClr="000000">
              <a:alpha val="20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59" name="Oval 35">
            <a:extLst>
              <a:ext uri="{FF2B5EF4-FFF2-40B4-BE49-F238E27FC236}">
                <a16:creationId xmlns:a16="http://schemas.microsoft.com/office/drawing/2014/main" id="{465FF3CC-B989-4AB4-B3D7-FBC1BBC36F70}"/>
              </a:ext>
            </a:extLst>
          </p:cNvPr>
          <p:cNvSpPr/>
          <p:nvPr/>
        </p:nvSpPr>
        <p:spPr>
          <a:xfrm>
            <a:off x="4180332" y="4285185"/>
            <a:ext cx="3831336" cy="1002503"/>
          </a:xfrm>
          <a:prstGeom prst="ellipse">
            <a:avLst/>
          </a:prstGeom>
          <a:solidFill>
            <a:srgbClr val="EB1E42"/>
          </a:solidFill>
          <a:ln w="12700" cap="flat" cmpd="sng" algn="ctr">
            <a:noFill/>
            <a:prstDash val="solid"/>
            <a:miter lim="800000"/>
          </a:ln>
          <a:effectLst>
            <a:innerShdw dist="76200" dir="5400000">
              <a:prstClr val="black">
                <a:alpha val="50000"/>
              </a:prstClr>
            </a:inn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60" name="Freeform: Shape 36">
            <a:extLst>
              <a:ext uri="{FF2B5EF4-FFF2-40B4-BE49-F238E27FC236}">
                <a16:creationId xmlns:a16="http://schemas.microsoft.com/office/drawing/2014/main" id="{A7EE0F0D-9EA1-4711-938D-B5DE54B13F54}"/>
              </a:ext>
            </a:extLst>
          </p:cNvPr>
          <p:cNvSpPr/>
          <p:nvPr/>
        </p:nvSpPr>
        <p:spPr>
          <a:xfrm>
            <a:off x="4219522" y="4285186"/>
            <a:ext cx="3752956" cy="649531"/>
          </a:xfrm>
          <a:custGeom>
            <a:avLst/>
            <a:gdLst>
              <a:gd name="connsiteX0" fmla="*/ 1876478 w 3752956"/>
              <a:gd name="connsiteY0" fmla="*/ 0 h 649531"/>
              <a:gd name="connsiteX1" fmla="*/ 3641604 w 3752956"/>
              <a:gd name="connsiteY1" fmla="*/ 306142 h 649531"/>
              <a:gd name="connsiteX2" fmla="*/ 3752956 w 3752956"/>
              <a:gd name="connsiteY2" fmla="*/ 400005 h 649531"/>
              <a:gd name="connsiteX3" fmla="*/ 3711407 w 3752956"/>
              <a:gd name="connsiteY3" fmla="*/ 418159 h 649531"/>
              <a:gd name="connsiteX4" fmla="*/ 1876478 w 3752956"/>
              <a:gd name="connsiteY4" fmla="*/ 649531 h 649531"/>
              <a:gd name="connsiteX5" fmla="*/ 41550 w 3752956"/>
              <a:gd name="connsiteY5" fmla="*/ 418159 h 649531"/>
              <a:gd name="connsiteX6" fmla="*/ 0 w 3752956"/>
              <a:gd name="connsiteY6" fmla="*/ 400005 h 649531"/>
              <a:gd name="connsiteX7" fmla="*/ 111353 w 3752956"/>
              <a:gd name="connsiteY7" fmla="*/ 306142 h 649531"/>
              <a:gd name="connsiteX8" fmla="*/ 1876478 w 3752956"/>
              <a:gd name="connsiteY8" fmla="*/ 0 h 6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2956" h="649531">
                <a:moveTo>
                  <a:pt x="1876478" y="0"/>
                </a:moveTo>
                <a:cubicBezTo>
                  <a:pt x="2669974" y="0"/>
                  <a:pt x="3350789" y="126235"/>
                  <a:pt x="3641604" y="306142"/>
                </a:cubicBezTo>
                <a:lnTo>
                  <a:pt x="3752956" y="400005"/>
                </a:lnTo>
                <a:lnTo>
                  <a:pt x="3711407" y="418159"/>
                </a:lnTo>
                <a:cubicBezTo>
                  <a:pt x="3313742" y="557752"/>
                  <a:pt x="2640305" y="649531"/>
                  <a:pt x="1876478" y="649531"/>
                </a:cubicBezTo>
                <a:cubicBezTo>
                  <a:pt x="1112652" y="649531"/>
                  <a:pt x="439215" y="557752"/>
                  <a:pt x="41550" y="418159"/>
                </a:cubicBezTo>
                <a:lnTo>
                  <a:pt x="0" y="400005"/>
                </a:lnTo>
                <a:lnTo>
                  <a:pt x="111353" y="306142"/>
                </a:lnTo>
                <a:cubicBezTo>
                  <a:pt x="402167" y="126235"/>
                  <a:pt x="1082983" y="0"/>
                  <a:pt x="1876478" y="0"/>
                </a:cubicBezTo>
                <a:close/>
              </a:path>
            </a:pathLst>
          </a:custGeom>
          <a:solidFill>
            <a:sysClr val="windowText" lastClr="000000">
              <a:alpha val="20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61" name="Oval 37">
            <a:extLst>
              <a:ext uri="{FF2B5EF4-FFF2-40B4-BE49-F238E27FC236}">
                <a16:creationId xmlns:a16="http://schemas.microsoft.com/office/drawing/2014/main" id="{0A0D5C4D-8E25-4C27-B07E-0499D83CF122}"/>
              </a:ext>
            </a:extLst>
          </p:cNvPr>
          <p:cNvSpPr/>
          <p:nvPr/>
        </p:nvSpPr>
        <p:spPr>
          <a:xfrm>
            <a:off x="3883152" y="3722755"/>
            <a:ext cx="4425696" cy="1049570"/>
          </a:xfrm>
          <a:prstGeom prst="ellipse">
            <a:avLst/>
          </a:prstGeom>
          <a:solidFill>
            <a:srgbClr val="FFCC4C"/>
          </a:solidFill>
          <a:ln w="12700" cap="flat" cmpd="sng" algn="ctr">
            <a:noFill/>
            <a:prstDash val="solid"/>
            <a:miter lim="800000"/>
          </a:ln>
          <a:effectLst>
            <a:innerShdw dist="76200" dir="5400000">
              <a:prstClr val="black">
                <a:alpha val="50000"/>
              </a:prstClr>
            </a:inn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62" name="Freeform: Shape 38">
            <a:extLst>
              <a:ext uri="{FF2B5EF4-FFF2-40B4-BE49-F238E27FC236}">
                <a16:creationId xmlns:a16="http://schemas.microsoft.com/office/drawing/2014/main" id="{86CFF3C3-BAC5-4A03-B8BB-803245F61EC7}"/>
              </a:ext>
            </a:extLst>
          </p:cNvPr>
          <p:cNvSpPr/>
          <p:nvPr/>
        </p:nvSpPr>
        <p:spPr>
          <a:xfrm>
            <a:off x="3970835" y="3722755"/>
            <a:ext cx="4250333" cy="717680"/>
          </a:xfrm>
          <a:custGeom>
            <a:avLst/>
            <a:gdLst>
              <a:gd name="connsiteX0" fmla="*/ 2125166 w 4250333"/>
              <a:gd name="connsiteY0" fmla="*/ 0 h 717680"/>
              <a:gd name="connsiteX1" fmla="*/ 4164118 w 4250333"/>
              <a:gd name="connsiteY1" fmla="*/ 320515 h 717680"/>
              <a:gd name="connsiteX2" fmla="*/ 4250333 w 4250333"/>
              <a:gd name="connsiteY2" fmla="*/ 386382 h 717680"/>
              <a:gd name="connsiteX3" fmla="*/ 4062456 w 4250333"/>
              <a:gd name="connsiteY3" fmla="*/ 469710 h 717680"/>
              <a:gd name="connsiteX4" fmla="*/ 2125166 w 4250333"/>
              <a:gd name="connsiteY4" fmla="*/ 717680 h 717680"/>
              <a:gd name="connsiteX5" fmla="*/ 187876 w 4250333"/>
              <a:gd name="connsiteY5" fmla="*/ 469710 h 717680"/>
              <a:gd name="connsiteX6" fmla="*/ 0 w 4250333"/>
              <a:gd name="connsiteY6" fmla="*/ 386382 h 717680"/>
              <a:gd name="connsiteX7" fmla="*/ 86215 w 4250333"/>
              <a:gd name="connsiteY7" fmla="*/ 320515 h 717680"/>
              <a:gd name="connsiteX8" fmla="*/ 2125166 w 4250333"/>
              <a:gd name="connsiteY8" fmla="*/ 0 h 71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0333" h="717680">
                <a:moveTo>
                  <a:pt x="2125166" y="0"/>
                </a:moveTo>
                <a:cubicBezTo>
                  <a:pt x="3041758" y="0"/>
                  <a:pt x="3828189" y="132162"/>
                  <a:pt x="4164118" y="320515"/>
                </a:cubicBezTo>
                <a:lnTo>
                  <a:pt x="4250333" y="386382"/>
                </a:lnTo>
                <a:lnTo>
                  <a:pt x="4062456" y="469710"/>
                </a:lnTo>
                <a:cubicBezTo>
                  <a:pt x="3642608" y="619317"/>
                  <a:pt x="2931603" y="717680"/>
                  <a:pt x="2125166" y="717680"/>
                </a:cubicBezTo>
                <a:cubicBezTo>
                  <a:pt x="1318730" y="717680"/>
                  <a:pt x="607725" y="619317"/>
                  <a:pt x="187876" y="469710"/>
                </a:cubicBezTo>
                <a:lnTo>
                  <a:pt x="0" y="386382"/>
                </a:lnTo>
                <a:lnTo>
                  <a:pt x="86215" y="320515"/>
                </a:lnTo>
                <a:cubicBezTo>
                  <a:pt x="422144" y="132162"/>
                  <a:pt x="1208575" y="0"/>
                  <a:pt x="2125166" y="0"/>
                </a:cubicBezTo>
                <a:close/>
              </a:path>
            </a:pathLst>
          </a:custGeom>
          <a:solidFill>
            <a:sysClr val="windowText" lastClr="000000">
              <a:alpha val="20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63" name="Oval 39">
            <a:extLst>
              <a:ext uri="{FF2B5EF4-FFF2-40B4-BE49-F238E27FC236}">
                <a16:creationId xmlns:a16="http://schemas.microsoft.com/office/drawing/2014/main" id="{55CC4BD8-0301-4C95-AA0C-F1FB2FE21E59}"/>
              </a:ext>
            </a:extLst>
          </p:cNvPr>
          <p:cNvSpPr/>
          <p:nvPr/>
        </p:nvSpPr>
        <p:spPr>
          <a:xfrm>
            <a:off x="3759708" y="3160324"/>
            <a:ext cx="4672584" cy="1124861"/>
          </a:xfrm>
          <a:prstGeom prst="ellipse">
            <a:avLst/>
          </a:prstGeom>
          <a:solidFill>
            <a:srgbClr val="3A5C84"/>
          </a:solidFill>
          <a:ln w="12700" cap="flat" cmpd="sng" algn="ctr">
            <a:noFill/>
            <a:prstDash val="solid"/>
            <a:miter lim="800000"/>
          </a:ln>
          <a:effectLst>
            <a:innerShdw dist="76200" dir="5400000">
              <a:prstClr val="black">
                <a:alpha val="50000"/>
              </a:prstClr>
            </a:inn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64" name="Freeform: Shape 40">
            <a:extLst>
              <a:ext uri="{FF2B5EF4-FFF2-40B4-BE49-F238E27FC236}">
                <a16:creationId xmlns:a16="http://schemas.microsoft.com/office/drawing/2014/main" id="{BBF3AC87-C901-4E1E-8E55-4DC87F9228CC}"/>
              </a:ext>
            </a:extLst>
          </p:cNvPr>
          <p:cNvSpPr/>
          <p:nvPr/>
        </p:nvSpPr>
        <p:spPr>
          <a:xfrm>
            <a:off x="3878284" y="3160324"/>
            <a:ext cx="4435435" cy="784822"/>
          </a:xfrm>
          <a:custGeom>
            <a:avLst/>
            <a:gdLst>
              <a:gd name="connsiteX0" fmla="*/ 2217717 w 4435435"/>
              <a:gd name="connsiteY0" fmla="*/ 0 h 784822"/>
              <a:gd name="connsiteX1" fmla="*/ 4370412 w 4435435"/>
              <a:gd name="connsiteY1" fmla="*/ 343508 h 784822"/>
              <a:gd name="connsiteX2" fmla="*/ 4435435 w 4435435"/>
              <a:gd name="connsiteY2" fmla="*/ 393935 h 784822"/>
              <a:gd name="connsiteX3" fmla="*/ 4374624 w 4435435"/>
              <a:gd name="connsiteY3" fmla="*/ 441040 h 784822"/>
              <a:gd name="connsiteX4" fmla="*/ 2217717 w 4435435"/>
              <a:gd name="connsiteY4" fmla="*/ 784822 h 784822"/>
              <a:gd name="connsiteX5" fmla="*/ 60810 w 4435435"/>
              <a:gd name="connsiteY5" fmla="*/ 441040 h 784822"/>
              <a:gd name="connsiteX6" fmla="*/ 0 w 4435435"/>
              <a:gd name="connsiteY6" fmla="*/ 393935 h 784822"/>
              <a:gd name="connsiteX7" fmla="*/ 65023 w 4435435"/>
              <a:gd name="connsiteY7" fmla="*/ 343508 h 784822"/>
              <a:gd name="connsiteX8" fmla="*/ 2217717 w 4435435"/>
              <a:gd name="connsiteY8" fmla="*/ 0 h 78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5435" h="784822">
                <a:moveTo>
                  <a:pt x="2217717" y="0"/>
                </a:moveTo>
                <a:cubicBezTo>
                  <a:pt x="3185441" y="0"/>
                  <a:pt x="4015743" y="141643"/>
                  <a:pt x="4370412" y="343508"/>
                </a:cubicBezTo>
                <a:lnTo>
                  <a:pt x="4435435" y="393935"/>
                </a:lnTo>
                <a:lnTo>
                  <a:pt x="4374624" y="441040"/>
                </a:lnTo>
                <a:cubicBezTo>
                  <a:pt x="4019262" y="643066"/>
                  <a:pt x="3187334" y="784822"/>
                  <a:pt x="2217717" y="784822"/>
                </a:cubicBezTo>
                <a:cubicBezTo>
                  <a:pt x="1248100" y="784822"/>
                  <a:pt x="416173" y="643066"/>
                  <a:pt x="60810" y="441040"/>
                </a:cubicBezTo>
                <a:lnTo>
                  <a:pt x="0" y="393935"/>
                </a:lnTo>
                <a:lnTo>
                  <a:pt x="65023" y="343508"/>
                </a:lnTo>
                <a:cubicBezTo>
                  <a:pt x="419691" y="141643"/>
                  <a:pt x="1249994" y="0"/>
                  <a:pt x="2217717" y="0"/>
                </a:cubicBezTo>
                <a:close/>
              </a:path>
            </a:pathLst>
          </a:custGeom>
          <a:solidFill>
            <a:sysClr val="windowText" lastClr="000000">
              <a:alpha val="20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65" name="Oval 41">
            <a:extLst>
              <a:ext uri="{FF2B5EF4-FFF2-40B4-BE49-F238E27FC236}">
                <a16:creationId xmlns:a16="http://schemas.microsoft.com/office/drawing/2014/main" id="{B787468C-AA01-4AAE-8033-E0E2A49A6B35}"/>
              </a:ext>
            </a:extLst>
          </p:cNvPr>
          <p:cNvSpPr/>
          <p:nvPr/>
        </p:nvSpPr>
        <p:spPr>
          <a:xfrm>
            <a:off x="3755136" y="2673185"/>
            <a:ext cx="4681728" cy="1125761"/>
          </a:xfrm>
          <a:prstGeom prst="ellipse">
            <a:avLst/>
          </a:prstGeom>
          <a:solidFill>
            <a:srgbClr val="F7931F"/>
          </a:solidFill>
          <a:ln w="12700" cap="flat" cmpd="sng" algn="ctr">
            <a:noFill/>
            <a:prstDash val="solid"/>
            <a:miter lim="800000"/>
          </a:ln>
          <a:effectLst>
            <a:innerShdw dist="76200" dir="5400000">
              <a:prstClr val="black">
                <a:alpha val="50000"/>
              </a:prstClr>
            </a:inn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66" name="Freeform: Shape 72">
            <a:extLst>
              <a:ext uri="{FF2B5EF4-FFF2-40B4-BE49-F238E27FC236}">
                <a16:creationId xmlns:a16="http://schemas.microsoft.com/office/drawing/2014/main" id="{43C7C5DC-98E5-4EED-A8E1-5972F7B9E3DD}"/>
              </a:ext>
            </a:extLst>
          </p:cNvPr>
          <p:cNvSpPr/>
          <p:nvPr/>
        </p:nvSpPr>
        <p:spPr>
          <a:xfrm>
            <a:off x="3958575" y="2673186"/>
            <a:ext cx="4274850" cy="702965"/>
          </a:xfrm>
          <a:custGeom>
            <a:avLst/>
            <a:gdLst>
              <a:gd name="connsiteX0" fmla="*/ 2137425 w 4274850"/>
              <a:gd name="connsiteY0" fmla="*/ 0 h 702965"/>
              <a:gd name="connsiteX1" fmla="*/ 4078506 w 4274850"/>
              <a:gd name="connsiteY1" fmla="*/ 248169 h 702965"/>
              <a:gd name="connsiteX2" fmla="*/ 4274850 w 4274850"/>
              <a:gd name="connsiteY2" fmla="*/ 335151 h 702965"/>
              <a:gd name="connsiteX3" fmla="*/ 4179419 w 4274850"/>
              <a:gd name="connsiteY3" fmla="*/ 403231 h 702965"/>
              <a:gd name="connsiteX4" fmla="*/ 2137425 w 4274850"/>
              <a:gd name="connsiteY4" fmla="*/ 702965 h 702965"/>
              <a:gd name="connsiteX5" fmla="*/ 95431 w 4274850"/>
              <a:gd name="connsiteY5" fmla="*/ 403231 h 702965"/>
              <a:gd name="connsiteX6" fmla="*/ 0 w 4274850"/>
              <a:gd name="connsiteY6" fmla="*/ 335151 h 702965"/>
              <a:gd name="connsiteX7" fmla="*/ 196344 w 4274850"/>
              <a:gd name="connsiteY7" fmla="*/ 248169 h 702965"/>
              <a:gd name="connsiteX8" fmla="*/ 2137425 w 4274850"/>
              <a:gd name="connsiteY8" fmla="*/ 0 h 7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4850" h="702965">
                <a:moveTo>
                  <a:pt x="2137425" y="0"/>
                </a:moveTo>
                <a:cubicBezTo>
                  <a:pt x="2945440" y="0"/>
                  <a:pt x="3657836" y="98442"/>
                  <a:pt x="4078506" y="248169"/>
                </a:cubicBezTo>
                <a:lnTo>
                  <a:pt x="4274850" y="335151"/>
                </a:lnTo>
                <a:lnTo>
                  <a:pt x="4179419" y="403231"/>
                </a:lnTo>
                <a:cubicBezTo>
                  <a:pt x="3842989" y="579372"/>
                  <a:pt x="3055385" y="702965"/>
                  <a:pt x="2137425" y="702965"/>
                </a:cubicBezTo>
                <a:cubicBezTo>
                  <a:pt x="1219466" y="702965"/>
                  <a:pt x="431861" y="579372"/>
                  <a:pt x="95431" y="403231"/>
                </a:cubicBezTo>
                <a:lnTo>
                  <a:pt x="0" y="335151"/>
                </a:lnTo>
                <a:lnTo>
                  <a:pt x="196344" y="248169"/>
                </a:lnTo>
                <a:cubicBezTo>
                  <a:pt x="617015" y="98442"/>
                  <a:pt x="1329411" y="0"/>
                  <a:pt x="2137425" y="0"/>
                </a:cubicBezTo>
                <a:close/>
              </a:path>
            </a:pathLst>
          </a:custGeom>
          <a:solidFill>
            <a:sysClr val="windowText" lastClr="000000">
              <a:alpha val="20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67" name="Oval 73">
            <a:extLst>
              <a:ext uri="{FF2B5EF4-FFF2-40B4-BE49-F238E27FC236}">
                <a16:creationId xmlns:a16="http://schemas.microsoft.com/office/drawing/2014/main" id="{F2947069-52B9-4D53-9511-7DD289C9662F}"/>
              </a:ext>
            </a:extLst>
          </p:cNvPr>
          <p:cNvSpPr/>
          <p:nvPr/>
        </p:nvSpPr>
        <p:spPr>
          <a:xfrm>
            <a:off x="3879850" y="2207825"/>
            <a:ext cx="4432300" cy="981522"/>
          </a:xfrm>
          <a:prstGeom prst="ellipse">
            <a:avLst/>
          </a:prstGeom>
          <a:solidFill>
            <a:srgbClr val="4CC1EF"/>
          </a:solidFill>
          <a:ln w="12700" cap="flat" cmpd="sng" algn="ctr">
            <a:noFill/>
            <a:prstDash val="solid"/>
            <a:miter lim="800000"/>
          </a:ln>
          <a:effectLst>
            <a:innerShdw dist="76200" dir="5400000">
              <a:prstClr val="black">
                <a:alpha val="50000"/>
              </a:prstClr>
            </a:inn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68" name="Freeform: Shape 74">
            <a:extLst>
              <a:ext uri="{FF2B5EF4-FFF2-40B4-BE49-F238E27FC236}">
                <a16:creationId xmlns:a16="http://schemas.microsoft.com/office/drawing/2014/main" id="{346D1403-F053-43C4-BBAB-17B23075AC6A}"/>
              </a:ext>
            </a:extLst>
          </p:cNvPr>
          <p:cNvSpPr/>
          <p:nvPr/>
        </p:nvSpPr>
        <p:spPr>
          <a:xfrm>
            <a:off x="4189725" y="2207825"/>
            <a:ext cx="3812553" cy="574341"/>
          </a:xfrm>
          <a:custGeom>
            <a:avLst/>
            <a:gdLst>
              <a:gd name="connsiteX0" fmla="*/ 1906276 w 3812553"/>
              <a:gd name="connsiteY0" fmla="*/ 0 h 574341"/>
              <a:gd name="connsiteX1" fmla="*/ 3743943 w 3812553"/>
              <a:gd name="connsiteY1" fmla="*/ 216372 h 574341"/>
              <a:gd name="connsiteX2" fmla="*/ 3812553 w 3812553"/>
              <a:gd name="connsiteY2" fmla="*/ 244364 h 574341"/>
              <a:gd name="connsiteX3" fmla="*/ 3711305 w 3812553"/>
              <a:gd name="connsiteY3" fmla="*/ 315050 h 574341"/>
              <a:gd name="connsiteX4" fmla="*/ 1906276 w 3812553"/>
              <a:gd name="connsiteY4" fmla="*/ 574341 h 574341"/>
              <a:gd name="connsiteX5" fmla="*/ 101247 w 3812553"/>
              <a:gd name="connsiteY5" fmla="*/ 315050 h 574341"/>
              <a:gd name="connsiteX6" fmla="*/ 0 w 3812553"/>
              <a:gd name="connsiteY6" fmla="*/ 244364 h 574341"/>
              <a:gd name="connsiteX7" fmla="*/ 68610 w 3812553"/>
              <a:gd name="connsiteY7" fmla="*/ 216372 h 574341"/>
              <a:gd name="connsiteX8" fmla="*/ 1906276 w 3812553"/>
              <a:gd name="connsiteY8" fmla="*/ 0 h 57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553" h="574341">
                <a:moveTo>
                  <a:pt x="1906276" y="0"/>
                </a:moveTo>
                <a:cubicBezTo>
                  <a:pt x="2671243" y="0"/>
                  <a:pt x="3345685" y="85829"/>
                  <a:pt x="3743943" y="216372"/>
                </a:cubicBezTo>
                <a:lnTo>
                  <a:pt x="3812553" y="244364"/>
                </a:lnTo>
                <a:lnTo>
                  <a:pt x="3711305" y="315050"/>
                </a:lnTo>
                <a:cubicBezTo>
                  <a:pt x="3413917" y="467424"/>
                  <a:pt x="2717710" y="574341"/>
                  <a:pt x="1906276" y="574341"/>
                </a:cubicBezTo>
                <a:cubicBezTo>
                  <a:pt x="1094842" y="574341"/>
                  <a:pt x="398636" y="467424"/>
                  <a:pt x="101247" y="315050"/>
                </a:cubicBezTo>
                <a:lnTo>
                  <a:pt x="0" y="244364"/>
                </a:lnTo>
                <a:lnTo>
                  <a:pt x="68610" y="216372"/>
                </a:lnTo>
                <a:cubicBezTo>
                  <a:pt x="466868" y="85829"/>
                  <a:pt x="1141310" y="0"/>
                  <a:pt x="1906276" y="0"/>
                </a:cubicBezTo>
                <a:close/>
              </a:path>
            </a:pathLst>
          </a:custGeom>
          <a:solidFill>
            <a:sysClr val="windowText" lastClr="000000">
              <a:alpha val="20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69" name="Oval 75">
            <a:extLst>
              <a:ext uri="{FF2B5EF4-FFF2-40B4-BE49-F238E27FC236}">
                <a16:creationId xmlns:a16="http://schemas.microsoft.com/office/drawing/2014/main" id="{0DD24D1D-E4A1-427D-A6A9-A71954ECCDA4}"/>
              </a:ext>
            </a:extLst>
          </p:cNvPr>
          <p:cNvSpPr/>
          <p:nvPr/>
        </p:nvSpPr>
        <p:spPr>
          <a:xfrm>
            <a:off x="4137025" y="1766947"/>
            <a:ext cx="3917950" cy="849085"/>
          </a:xfrm>
          <a:prstGeom prst="ellipse">
            <a:avLst/>
          </a:prstGeom>
          <a:solidFill>
            <a:srgbClr val="A2B969"/>
          </a:solidFill>
          <a:ln w="12700" cap="flat" cmpd="sng" algn="ctr">
            <a:noFill/>
            <a:prstDash val="solid"/>
            <a:miter lim="800000"/>
          </a:ln>
          <a:effectLst>
            <a:innerShdw dist="76200" dir="5400000">
              <a:prstClr val="black">
                <a:alpha val="50000"/>
              </a:prstClr>
            </a:inn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70" name="Freeform: Shape 76">
            <a:extLst>
              <a:ext uri="{FF2B5EF4-FFF2-40B4-BE49-F238E27FC236}">
                <a16:creationId xmlns:a16="http://schemas.microsoft.com/office/drawing/2014/main" id="{8A0EF0F3-F312-43DF-8BBF-8E2FD5037E0A}"/>
              </a:ext>
            </a:extLst>
          </p:cNvPr>
          <p:cNvSpPr/>
          <p:nvPr/>
        </p:nvSpPr>
        <p:spPr>
          <a:xfrm>
            <a:off x="4658694" y="1766947"/>
            <a:ext cx="2874615" cy="383660"/>
          </a:xfrm>
          <a:custGeom>
            <a:avLst/>
            <a:gdLst>
              <a:gd name="connsiteX0" fmla="*/ 1437307 w 2874615"/>
              <a:gd name="connsiteY0" fmla="*/ 0 h 383660"/>
              <a:gd name="connsiteX1" fmla="*/ 2822512 w 2874615"/>
              <a:gd name="connsiteY1" fmla="*/ 124346 h 383660"/>
              <a:gd name="connsiteX2" fmla="*/ 2874615 w 2874615"/>
              <a:gd name="connsiteY2" fmla="*/ 138031 h 383660"/>
              <a:gd name="connsiteX3" fmla="*/ 2870623 w 2874615"/>
              <a:gd name="connsiteY3" fmla="*/ 146083 h 383660"/>
              <a:gd name="connsiteX4" fmla="*/ 1437307 w 2874615"/>
              <a:gd name="connsiteY4" fmla="*/ 383660 h 383660"/>
              <a:gd name="connsiteX5" fmla="*/ 3991 w 2874615"/>
              <a:gd name="connsiteY5" fmla="*/ 146083 h 383660"/>
              <a:gd name="connsiteX6" fmla="*/ 0 w 2874615"/>
              <a:gd name="connsiteY6" fmla="*/ 138031 h 383660"/>
              <a:gd name="connsiteX7" fmla="*/ 52103 w 2874615"/>
              <a:gd name="connsiteY7" fmla="*/ 124346 h 383660"/>
              <a:gd name="connsiteX8" fmla="*/ 1437307 w 2874615"/>
              <a:gd name="connsiteY8" fmla="*/ 0 h 38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4615" h="383660">
                <a:moveTo>
                  <a:pt x="1437307" y="0"/>
                </a:moveTo>
                <a:cubicBezTo>
                  <a:pt x="1978263" y="0"/>
                  <a:pt x="2468007" y="47519"/>
                  <a:pt x="2822512" y="124346"/>
                </a:cubicBezTo>
                <a:lnTo>
                  <a:pt x="2874615" y="138031"/>
                </a:lnTo>
                <a:lnTo>
                  <a:pt x="2870623" y="146083"/>
                </a:lnTo>
                <a:cubicBezTo>
                  <a:pt x="2734201" y="281668"/>
                  <a:pt x="2144320" y="383660"/>
                  <a:pt x="1437307" y="383660"/>
                </a:cubicBezTo>
                <a:cubicBezTo>
                  <a:pt x="730294" y="383660"/>
                  <a:pt x="140414" y="281668"/>
                  <a:pt x="3991" y="146083"/>
                </a:cubicBezTo>
                <a:lnTo>
                  <a:pt x="0" y="138031"/>
                </a:lnTo>
                <a:lnTo>
                  <a:pt x="52103" y="124346"/>
                </a:lnTo>
                <a:cubicBezTo>
                  <a:pt x="406608" y="47519"/>
                  <a:pt x="896351" y="0"/>
                  <a:pt x="1437307" y="0"/>
                </a:cubicBezTo>
                <a:close/>
              </a:path>
            </a:pathLst>
          </a:custGeom>
          <a:solidFill>
            <a:sysClr val="windowText" lastClr="000000">
              <a:alpha val="20000"/>
            </a:sys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71" name="Oval 77">
            <a:extLst>
              <a:ext uri="{FF2B5EF4-FFF2-40B4-BE49-F238E27FC236}">
                <a16:creationId xmlns:a16="http://schemas.microsoft.com/office/drawing/2014/main" id="{35722CEB-CCC2-47CD-AB9F-9337BA5549FC}"/>
              </a:ext>
            </a:extLst>
          </p:cNvPr>
          <p:cNvSpPr/>
          <p:nvPr/>
        </p:nvSpPr>
        <p:spPr>
          <a:xfrm>
            <a:off x="4632960" y="1362364"/>
            <a:ext cx="2926080" cy="595084"/>
          </a:xfrm>
          <a:prstGeom prst="ellipse">
            <a:avLst/>
          </a:prstGeom>
          <a:solidFill>
            <a:srgbClr val="C13018"/>
          </a:solidFill>
          <a:ln w="12700" cap="flat" cmpd="sng" algn="ctr">
            <a:noFill/>
            <a:prstDash val="solid"/>
            <a:miter lim="800000"/>
          </a:ln>
          <a:effectLst>
            <a:innerShdw dist="76200" dir="5400000">
              <a:prstClr val="black">
                <a:alpha val="50000"/>
              </a:prstClr>
            </a:inn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grpSp>
        <p:nvGrpSpPr>
          <p:cNvPr id="72" name="Group 7">
            <a:extLst>
              <a:ext uri="{FF2B5EF4-FFF2-40B4-BE49-F238E27FC236}">
                <a16:creationId xmlns:a16="http://schemas.microsoft.com/office/drawing/2014/main" id="{3BDCC1FB-1CEA-4DC4-BE3C-7D527011141C}"/>
              </a:ext>
            </a:extLst>
          </p:cNvPr>
          <p:cNvGrpSpPr/>
          <p:nvPr/>
        </p:nvGrpSpPr>
        <p:grpSpPr>
          <a:xfrm>
            <a:off x="8497230" y="2162545"/>
            <a:ext cx="2929293" cy="1142684"/>
            <a:chOff x="8921977" y="2526348"/>
            <a:chExt cx="2937088" cy="1142684"/>
          </a:xfrm>
        </p:grpSpPr>
        <p:sp>
          <p:nvSpPr>
            <p:cNvPr id="102" name="TextBox 79">
              <a:extLst>
                <a:ext uri="{FF2B5EF4-FFF2-40B4-BE49-F238E27FC236}">
                  <a16:creationId xmlns:a16="http://schemas.microsoft.com/office/drawing/2014/main" id="{39F88A39-1B01-4822-8E1C-007054CB9673}"/>
                </a:ext>
              </a:extLst>
            </p:cNvPr>
            <p:cNvSpPr txBox="1"/>
            <p:nvPr/>
          </p:nvSpPr>
          <p:spPr>
            <a:xfrm>
              <a:off x="8921977" y="2526348"/>
              <a:ext cx="2937088" cy="400110"/>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7931F"/>
                  </a:solidFill>
                  <a:effectLst/>
                  <a:uLnTx/>
                  <a:uFillTx/>
                  <a:ea typeface="+mn-ea"/>
                  <a:cs typeface="+mn-cs"/>
                </a:rPr>
                <a:t>Doorgiftevoorwaarden</a:t>
              </a:r>
              <a:endParaRPr kumimoji="0" lang="en-US" sz="2000" b="1" i="0" u="none" strike="noStrike" kern="1200" cap="none" spc="0" normalizeH="0" baseline="0" noProof="0" dirty="0">
                <a:ln>
                  <a:noFill/>
                </a:ln>
                <a:solidFill>
                  <a:srgbClr val="F7931F"/>
                </a:solidFill>
                <a:effectLst/>
                <a:uLnTx/>
                <a:uFillTx/>
                <a:ea typeface="+mn-ea"/>
                <a:cs typeface="+mn-cs"/>
              </a:endParaRPr>
            </a:p>
          </p:txBody>
        </p:sp>
        <p:sp>
          <p:nvSpPr>
            <p:cNvPr id="103" name="TextBox 80">
              <a:extLst>
                <a:ext uri="{FF2B5EF4-FFF2-40B4-BE49-F238E27FC236}">
                  <a16:creationId xmlns:a16="http://schemas.microsoft.com/office/drawing/2014/main" id="{B1A581C8-CE65-4DB8-A0B6-89BD59770CF6}"/>
                </a:ext>
              </a:extLst>
            </p:cNvPr>
            <p:cNvSpPr txBox="1"/>
            <p:nvPr/>
          </p:nvSpPr>
          <p:spPr>
            <a:xfrm>
              <a:off x="8929772" y="2838035"/>
              <a:ext cx="2929293" cy="830997"/>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Er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moet</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een</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overeenkomst</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gesloten</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worden</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voor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doorgifte</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naar</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derden</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a:t>
              </a:r>
            </a:p>
          </p:txBody>
        </p:sp>
      </p:grpSp>
      <p:grpSp>
        <p:nvGrpSpPr>
          <p:cNvPr id="73" name="Group 9">
            <a:extLst>
              <a:ext uri="{FF2B5EF4-FFF2-40B4-BE49-F238E27FC236}">
                <a16:creationId xmlns:a16="http://schemas.microsoft.com/office/drawing/2014/main" id="{1D69B010-99FB-484C-9CB1-FCD7AC5014F7}"/>
              </a:ext>
            </a:extLst>
          </p:cNvPr>
          <p:cNvGrpSpPr/>
          <p:nvPr/>
        </p:nvGrpSpPr>
        <p:grpSpPr>
          <a:xfrm>
            <a:off x="7559040" y="5246425"/>
            <a:ext cx="2937088" cy="1388905"/>
            <a:chOff x="8921977" y="4799807"/>
            <a:chExt cx="2937088" cy="1388905"/>
          </a:xfrm>
        </p:grpSpPr>
        <p:sp>
          <p:nvSpPr>
            <p:cNvPr id="100" name="TextBox 82">
              <a:extLst>
                <a:ext uri="{FF2B5EF4-FFF2-40B4-BE49-F238E27FC236}">
                  <a16:creationId xmlns:a16="http://schemas.microsoft.com/office/drawing/2014/main" id="{27DD91ED-9277-4A01-80E4-0E3B8C0E8BA7}"/>
                </a:ext>
              </a:extLst>
            </p:cNvPr>
            <p:cNvSpPr txBox="1"/>
            <p:nvPr/>
          </p:nvSpPr>
          <p:spPr>
            <a:xfrm>
              <a:off x="8921977" y="4799807"/>
              <a:ext cx="2937088" cy="400110"/>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63951"/>
                  </a:solidFill>
                  <a:effectLst/>
                  <a:uLnTx/>
                  <a:uFillTx/>
                  <a:ea typeface="+mn-ea"/>
                  <a:cs typeface="+mn-cs"/>
                </a:rPr>
                <a:t>Hercontrole</a:t>
              </a:r>
            </a:p>
          </p:txBody>
        </p:sp>
        <p:sp>
          <p:nvSpPr>
            <p:cNvPr id="101" name="TextBox 83">
              <a:extLst>
                <a:ext uri="{FF2B5EF4-FFF2-40B4-BE49-F238E27FC236}">
                  <a16:creationId xmlns:a16="http://schemas.microsoft.com/office/drawing/2014/main" id="{5771E864-11A7-4532-8D48-9A32169CEEB4}"/>
                </a:ext>
              </a:extLst>
            </p:cNvPr>
            <p:cNvSpPr txBox="1"/>
            <p:nvPr/>
          </p:nvSpPr>
          <p:spPr>
            <a:xfrm>
              <a:off x="8929772" y="5111494"/>
              <a:ext cx="2929293" cy="1077218"/>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Jaarlijkse</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hercontrole om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aan</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te</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tonen</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dat</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de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organisatie</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nog</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voldoet</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aan</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het DPF.</a:t>
              </a:r>
            </a:p>
          </p:txBody>
        </p:sp>
      </p:grpSp>
      <p:grpSp>
        <p:nvGrpSpPr>
          <p:cNvPr id="74" name="Group 3">
            <a:extLst>
              <a:ext uri="{FF2B5EF4-FFF2-40B4-BE49-F238E27FC236}">
                <a16:creationId xmlns:a16="http://schemas.microsoft.com/office/drawing/2014/main" id="{01CC8BA3-22E2-45B4-B7B1-59771DF8D14A}"/>
              </a:ext>
            </a:extLst>
          </p:cNvPr>
          <p:cNvGrpSpPr/>
          <p:nvPr/>
        </p:nvGrpSpPr>
        <p:grpSpPr>
          <a:xfrm>
            <a:off x="332936" y="2323992"/>
            <a:ext cx="2937088" cy="1388905"/>
            <a:chOff x="332936" y="2526348"/>
            <a:chExt cx="2937088" cy="1388905"/>
          </a:xfrm>
        </p:grpSpPr>
        <p:sp>
          <p:nvSpPr>
            <p:cNvPr id="98" name="TextBox 85">
              <a:extLst>
                <a:ext uri="{FF2B5EF4-FFF2-40B4-BE49-F238E27FC236}">
                  <a16:creationId xmlns:a16="http://schemas.microsoft.com/office/drawing/2014/main" id="{DEA3BC68-5ED9-4090-ABDE-1A9755B5DD91}"/>
                </a:ext>
              </a:extLst>
            </p:cNvPr>
            <p:cNvSpPr txBox="1"/>
            <p:nvPr/>
          </p:nvSpPr>
          <p:spPr>
            <a:xfrm>
              <a:off x="332936" y="2526348"/>
              <a:ext cx="2937088" cy="400110"/>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CC1EF">
                      <a:lumMod val="75000"/>
                    </a:srgbClr>
                  </a:solidFill>
                  <a:effectLst/>
                  <a:uLnTx/>
                  <a:uFillTx/>
                  <a:ea typeface="+mn-ea"/>
                  <a:cs typeface="+mn-cs"/>
                </a:rPr>
                <a:t>Geschilbeslechting</a:t>
              </a:r>
              <a:endParaRPr kumimoji="0" lang="en-US" sz="2000" b="1" i="0" u="none" strike="noStrike" kern="1200" cap="none" spc="0" normalizeH="0" baseline="0" noProof="0" dirty="0">
                <a:ln>
                  <a:noFill/>
                </a:ln>
                <a:solidFill>
                  <a:srgbClr val="4CC1EF">
                    <a:lumMod val="75000"/>
                  </a:srgbClr>
                </a:solidFill>
                <a:effectLst/>
                <a:uLnTx/>
                <a:uFillTx/>
                <a:ea typeface="+mn-ea"/>
                <a:cs typeface="+mn-cs"/>
              </a:endParaRPr>
            </a:p>
          </p:txBody>
        </p:sp>
        <p:sp>
          <p:nvSpPr>
            <p:cNvPr id="99" name="TextBox 86">
              <a:extLst>
                <a:ext uri="{FF2B5EF4-FFF2-40B4-BE49-F238E27FC236}">
                  <a16:creationId xmlns:a16="http://schemas.microsoft.com/office/drawing/2014/main" id="{32836C5E-978A-47FC-BE6E-515F573D5393}"/>
                </a:ext>
              </a:extLst>
            </p:cNvPr>
            <p:cNvSpPr txBox="1"/>
            <p:nvPr/>
          </p:nvSpPr>
          <p:spPr>
            <a:xfrm>
              <a:off x="340731" y="2838035"/>
              <a:ext cx="2929293" cy="1077218"/>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Betrokkenen</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hebben</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recht</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op gratis en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toegankelijke</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geschilbeslechting</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binnen</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45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dagen</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a:t>
              </a:r>
            </a:p>
          </p:txBody>
        </p:sp>
      </p:grpSp>
      <p:grpSp>
        <p:nvGrpSpPr>
          <p:cNvPr id="75" name="Group 5">
            <a:extLst>
              <a:ext uri="{FF2B5EF4-FFF2-40B4-BE49-F238E27FC236}">
                <a16:creationId xmlns:a16="http://schemas.microsoft.com/office/drawing/2014/main" id="{E9A2E461-09FD-4B38-B9A9-71C32344E5CF}"/>
              </a:ext>
            </a:extLst>
          </p:cNvPr>
          <p:cNvGrpSpPr/>
          <p:nvPr/>
        </p:nvGrpSpPr>
        <p:grpSpPr>
          <a:xfrm>
            <a:off x="1110949" y="4855147"/>
            <a:ext cx="2937088" cy="1696681"/>
            <a:chOff x="332936" y="4492031"/>
            <a:chExt cx="2937088" cy="1696681"/>
          </a:xfrm>
        </p:grpSpPr>
        <p:sp>
          <p:nvSpPr>
            <p:cNvPr id="96" name="TextBox 88">
              <a:extLst>
                <a:ext uri="{FF2B5EF4-FFF2-40B4-BE49-F238E27FC236}">
                  <a16:creationId xmlns:a16="http://schemas.microsoft.com/office/drawing/2014/main" id="{53EB101D-FF5B-4868-BD71-D420761ECDC3}"/>
                </a:ext>
              </a:extLst>
            </p:cNvPr>
            <p:cNvSpPr txBox="1"/>
            <p:nvPr/>
          </p:nvSpPr>
          <p:spPr>
            <a:xfrm>
              <a:off x="332936" y="4492031"/>
              <a:ext cx="2937088" cy="7078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B1E42"/>
                  </a:solidFill>
                  <a:effectLst/>
                  <a:uLnTx/>
                  <a:uFillTx/>
                  <a:ea typeface="+mn-ea"/>
                  <a:cs typeface="+mn-cs"/>
                </a:rPr>
                <a:t>Integriteit</a:t>
              </a:r>
              <a:r>
                <a:rPr kumimoji="0" lang="en-US" sz="2000" b="1" i="0" u="none" strike="noStrike" kern="1200" cap="none" spc="0" normalizeH="0" baseline="0" noProof="0" dirty="0">
                  <a:ln>
                    <a:noFill/>
                  </a:ln>
                  <a:solidFill>
                    <a:srgbClr val="EB1E42"/>
                  </a:solidFill>
                  <a:effectLst/>
                  <a:uLnTx/>
                  <a:uFillTx/>
                  <a:ea typeface="+mn-ea"/>
                  <a:cs typeface="+mn-cs"/>
                </a:rPr>
                <a:t> / </a:t>
              </a:r>
              <a:r>
                <a:rPr kumimoji="0" lang="en-US" sz="2000" b="1" i="0" u="none" strike="noStrike" kern="1200" cap="none" spc="0" normalizeH="0" baseline="0" noProof="0" dirty="0" err="1">
                  <a:ln>
                    <a:noFill/>
                  </a:ln>
                  <a:solidFill>
                    <a:srgbClr val="EB1E42"/>
                  </a:solidFill>
                  <a:effectLst/>
                  <a:uLnTx/>
                  <a:uFillTx/>
                  <a:ea typeface="+mn-ea"/>
                  <a:cs typeface="+mn-cs"/>
                </a:rPr>
                <a:t>doelbinding</a:t>
              </a:r>
              <a:endParaRPr kumimoji="0" lang="en-US" sz="2000" b="1" i="0" u="none" strike="noStrike" kern="1200" cap="none" spc="0" normalizeH="0" baseline="0" noProof="0" dirty="0">
                <a:ln>
                  <a:noFill/>
                </a:ln>
                <a:solidFill>
                  <a:srgbClr val="EB1E42"/>
                </a:solidFill>
                <a:effectLst/>
                <a:uLnTx/>
                <a:uFillTx/>
                <a:ea typeface="+mn-ea"/>
                <a:cs typeface="+mn-cs"/>
              </a:endParaRPr>
            </a:p>
          </p:txBody>
        </p:sp>
        <p:sp>
          <p:nvSpPr>
            <p:cNvPr id="97" name="TextBox 89">
              <a:extLst>
                <a:ext uri="{FF2B5EF4-FFF2-40B4-BE49-F238E27FC236}">
                  <a16:creationId xmlns:a16="http://schemas.microsoft.com/office/drawing/2014/main" id="{05A7F784-A2DF-432F-8419-7195AD0961FB}"/>
                </a:ext>
              </a:extLst>
            </p:cNvPr>
            <p:cNvSpPr txBox="1"/>
            <p:nvPr/>
          </p:nvSpPr>
          <p:spPr>
            <a:xfrm>
              <a:off x="340731" y="5111494"/>
              <a:ext cx="2929293" cy="1077218"/>
            </a:xfrm>
            <a:prstGeom prst="rect">
              <a:avLst/>
            </a:prstGeom>
            <a:solidFill>
              <a:schemeClr val="bg1"/>
            </a:solid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dirty="0">
                  <a:solidFill>
                    <a:sysClr val="windowText" lastClr="000000">
                      <a:lumMod val="65000"/>
                      <a:lumOff val="35000"/>
                    </a:sysClr>
                  </a:solidFill>
                </a:rPr>
                <a:t>Data </a:t>
              </a:r>
              <a:r>
                <a:rPr lang="en-US" sz="1600" dirty="0" err="1">
                  <a:solidFill>
                    <a:sysClr val="windowText" lastClr="000000">
                      <a:lumMod val="65000"/>
                      <a:lumOff val="35000"/>
                    </a:sysClr>
                  </a:solidFill>
                </a:rPr>
                <a:t>moet</a:t>
              </a:r>
              <a:r>
                <a:rPr lang="en-US" sz="1600" dirty="0">
                  <a:solidFill>
                    <a:sysClr val="windowText" lastClr="000000">
                      <a:lumMod val="65000"/>
                      <a:lumOff val="35000"/>
                    </a:sysClr>
                  </a:solidFill>
                </a:rPr>
                <a:t> </a:t>
              </a:r>
              <a:r>
                <a:rPr lang="en-US" sz="1600" dirty="0" err="1">
                  <a:solidFill>
                    <a:sysClr val="windowText" lastClr="000000">
                      <a:lumMod val="65000"/>
                      <a:lumOff val="35000"/>
                    </a:sysClr>
                  </a:solidFill>
                </a:rPr>
                <a:t>kloppend</a:t>
              </a:r>
              <a:r>
                <a:rPr lang="en-US" sz="1600" dirty="0">
                  <a:solidFill>
                    <a:sysClr val="windowText" lastClr="000000">
                      <a:lumMod val="65000"/>
                      <a:lumOff val="35000"/>
                    </a:sysClr>
                  </a:solidFill>
                </a:rPr>
                <a:t> </a:t>
              </a:r>
              <a:r>
                <a:rPr lang="en-US" sz="1600" dirty="0" err="1">
                  <a:solidFill>
                    <a:sysClr val="windowText" lastClr="000000">
                      <a:lumMod val="65000"/>
                      <a:lumOff val="35000"/>
                    </a:sysClr>
                  </a:solidFill>
                </a:rPr>
                <a:t>zijn</a:t>
              </a:r>
              <a:r>
                <a:rPr lang="en-US" sz="1600" dirty="0">
                  <a:solidFill>
                    <a:sysClr val="windowText" lastClr="000000">
                      <a:lumMod val="65000"/>
                      <a:lumOff val="35000"/>
                    </a:sysClr>
                  </a:solidFill>
                </a:rPr>
                <a:t> en mag </a:t>
              </a:r>
              <a:r>
                <a:rPr lang="en-US" sz="1600" dirty="0" err="1">
                  <a:solidFill>
                    <a:sysClr val="windowText" lastClr="000000">
                      <a:lumMod val="65000"/>
                      <a:lumOff val="35000"/>
                    </a:sysClr>
                  </a:solidFill>
                </a:rPr>
                <a:t>niet</a:t>
              </a:r>
              <a:r>
                <a:rPr lang="en-US" sz="1600" dirty="0">
                  <a:solidFill>
                    <a:sysClr val="windowText" lastClr="000000">
                      <a:lumMod val="65000"/>
                      <a:lumOff val="35000"/>
                    </a:sysClr>
                  </a:solidFill>
                </a:rPr>
                <a:t> voor </a:t>
              </a:r>
              <a:r>
                <a:rPr lang="en-US" sz="1600" dirty="0" err="1">
                  <a:solidFill>
                    <a:sysClr val="windowText" lastClr="000000">
                      <a:lumMod val="65000"/>
                      <a:lumOff val="35000"/>
                    </a:sysClr>
                  </a:solidFill>
                </a:rPr>
                <a:t>andere</a:t>
              </a:r>
              <a:r>
                <a:rPr lang="en-US" sz="1600" dirty="0">
                  <a:solidFill>
                    <a:sysClr val="windowText" lastClr="000000">
                      <a:lumMod val="65000"/>
                      <a:lumOff val="35000"/>
                    </a:sysClr>
                  </a:solidFill>
                </a:rPr>
                <a:t> </a:t>
              </a:r>
              <a:r>
                <a:rPr lang="en-US" sz="1600" dirty="0" err="1">
                  <a:solidFill>
                    <a:sysClr val="windowText" lastClr="000000">
                      <a:lumMod val="65000"/>
                      <a:lumOff val="35000"/>
                    </a:sysClr>
                  </a:solidFill>
                </a:rPr>
                <a:t>doeleinden</a:t>
              </a:r>
              <a:r>
                <a:rPr lang="en-US" sz="1600" dirty="0">
                  <a:solidFill>
                    <a:sysClr val="windowText" lastClr="000000">
                      <a:lumMod val="65000"/>
                      <a:lumOff val="35000"/>
                    </a:sysClr>
                  </a:solidFill>
                </a:rPr>
                <a:t> dan </a:t>
              </a:r>
              <a:r>
                <a:rPr lang="en-US" sz="1600" dirty="0" err="1">
                  <a:solidFill>
                    <a:sysClr val="windowText" lastClr="000000">
                      <a:lumMod val="65000"/>
                      <a:lumOff val="35000"/>
                    </a:sysClr>
                  </a:solidFill>
                </a:rPr>
                <a:t>uitgelegd</a:t>
              </a:r>
              <a:r>
                <a:rPr lang="en-US" sz="1600" dirty="0">
                  <a:solidFill>
                    <a:sysClr val="windowText" lastClr="000000">
                      <a:lumMod val="65000"/>
                      <a:lumOff val="35000"/>
                    </a:sysClr>
                  </a:solidFill>
                </a:rPr>
                <a:t> </a:t>
              </a:r>
              <a:r>
                <a:rPr lang="en-US" sz="1600" dirty="0" err="1">
                  <a:solidFill>
                    <a:sysClr val="windowText" lastClr="000000">
                      <a:lumMod val="65000"/>
                      <a:lumOff val="35000"/>
                    </a:sysClr>
                  </a:solidFill>
                </a:rPr>
                <a:t>ingezet</a:t>
              </a:r>
              <a:r>
                <a:rPr lang="en-US" sz="1600" dirty="0">
                  <a:solidFill>
                    <a:sysClr val="windowText" lastClr="000000">
                      <a:lumMod val="65000"/>
                      <a:lumOff val="35000"/>
                    </a:sysClr>
                  </a:solidFill>
                </a:rPr>
                <a:t> </a:t>
              </a:r>
              <a:r>
                <a:rPr lang="en-US" sz="1600" dirty="0" err="1">
                  <a:solidFill>
                    <a:sysClr val="windowText" lastClr="000000">
                      <a:lumMod val="65000"/>
                      <a:lumOff val="35000"/>
                    </a:sysClr>
                  </a:solidFill>
                </a:rPr>
                <a:t>worden</a:t>
              </a:r>
              <a:r>
                <a:rPr lang="en-US" sz="1600" dirty="0">
                  <a:solidFill>
                    <a:sysClr val="windowText" lastClr="000000">
                      <a:lumMod val="65000"/>
                      <a:lumOff val="35000"/>
                    </a:sysClr>
                  </a:solidFill>
                </a:rPr>
                <a:t>.</a:t>
              </a:r>
              <a:endPar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endParaRPr>
            </a:p>
          </p:txBody>
        </p:sp>
      </p:grpSp>
      <p:grpSp>
        <p:nvGrpSpPr>
          <p:cNvPr id="76" name="Group 6">
            <a:extLst>
              <a:ext uri="{FF2B5EF4-FFF2-40B4-BE49-F238E27FC236}">
                <a16:creationId xmlns:a16="http://schemas.microsoft.com/office/drawing/2014/main" id="{D7CAD2CD-2A2E-4491-A337-D632259B8ED1}"/>
              </a:ext>
            </a:extLst>
          </p:cNvPr>
          <p:cNvGrpSpPr/>
          <p:nvPr/>
        </p:nvGrpSpPr>
        <p:grpSpPr>
          <a:xfrm>
            <a:off x="8146647" y="661893"/>
            <a:ext cx="2937088" cy="1388905"/>
            <a:chOff x="8921977" y="1389619"/>
            <a:chExt cx="2937088" cy="1388905"/>
          </a:xfrm>
        </p:grpSpPr>
        <p:sp>
          <p:nvSpPr>
            <p:cNvPr id="94" name="TextBox 91">
              <a:extLst>
                <a:ext uri="{FF2B5EF4-FFF2-40B4-BE49-F238E27FC236}">
                  <a16:creationId xmlns:a16="http://schemas.microsoft.com/office/drawing/2014/main" id="{5A88F9C7-AC85-4382-B963-D691FA6480DE}"/>
                </a:ext>
              </a:extLst>
            </p:cNvPr>
            <p:cNvSpPr txBox="1"/>
            <p:nvPr/>
          </p:nvSpPr>
          <p:spPr>
            <a:xfrm>
              <a:off x="8921977" y="1389619"/>
              <a:ext cx="2937088" cy="400110"/>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A2B969">
                      <a:lumMod val="75000"/>
                    </a:srgbClr>
                  </a:solidFill>
                  <a:effectLst/>
                  <a:uLnTx/>
                  <a:uFillTx/>
                  <a:ea typeface="+mn-ea"/>
                  <a:cs typeface="+mn-cs"/>
                </a:rPr>
                <a:t>Doorgifte</a:t>
              </a:r>
              <a:endParaRPr kumimoji="0" lang="en-US" sz="2000" b="1" i="0" u="none" strike="noStrike" kern="1200" cap="none" spc="0" normalizeH="0" baseline="0" noProof="0" dirty="0">
                <a:ln>
                  <a:noFill/>
                </a:ln>
                <a:solidFill>
                  <a:srgbClr val="A2B969">
                    <a:lumMod val="75000"/>
                  </a:srgbClr>
                </a:solidFill>
                <a:effectLst/>
                <a:uLnTx/>
                <a:uFillTx/>
                <a:ea typeface="+mn-ea"/>
                <a:cs typeface="+mn-cs"/>
              </a:endParaRPr>
            </a:p>
          </p:txBody>
        </p:sp>
        <p:sp>
          <p:nvSpPr>
            <p:cNvPr id="95" name="TextBox 92">
              <a:extLst>
                <a:ext uri="{FF2B5EF4-FFF2-40B4-BE49-F238E27FC236}">
                  <a16:creationId xmlns:a16="http://schemas.microsoft.com/office/drawing/2014/main" id="{981D515E-78BC-452B-B23F-69BFD11F57E1}"/>
                </a:ext>
              </a:extLst>
            </p:cNvPr>
            <p:cNvSpPr txBox="1"/>
            <p:nvPr/>
          </p:nvSpPr>
          <p:spPr>
            <a:xfrm>
              <a:off x="8929772" y="1701306"/>
              <a:ext cx="2929293" cy="1077218"/>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Gecertificeerde</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organisatie</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blijft</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verantwoordelijk</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voor data,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ook</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bij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doorgifte</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naar</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derde</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partijen</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p>
          </p:txBody>
        </p:sp>
      </p:grpSp>
      <p:grpSp>
        <p:nvGrpSpPr>
          <p:cNvPr id="77" name="Group 2">
            <a:extLst>
              <a:ext uri="{FF2B5EF4-FFF2-40B4-BE49-F238E27FC236}">
                <a16:creationId xmlns:a16="http://schemas.microsoft.com/office/drawing/2014/main" id="{BFE90849-14A4-4B79-85A3-87A3F6AC643A}"/>
              </a:ext>
            </a:extLst>
          </p:cNvPr>
          <p:cNvGrpSpPr/>
          <p:nvPr/>
        </p:nvGrpSpPr>
        <p:grpSpPr>
          <a:xfrm>
            <a:off x="1149505" y="849755"/>
            <a:ext cx="2937088" cy="1142684"/>
            <a:chOff x="332936" y="1389619"/>
            <a:chExt cx="2937088" cy="1142684"/>
          </a:xfrm>
        </p:grpSpPr>
        <p:sp>
          <p:nvSpPr>
            <p:cNvPr id="92" name="TextBox 94">
              <a:extLst>
                <a:ext uri="{FF2B5EF4-FFF2-40B4-BE49-F238E27FC236}">
                  <a16:creationId xmlns:a16="http://schemas.microsoft.com/office/drawing/2014/main" id="{BC7DCC6A-8648-4880-9128-6922259016FC}"/>
                </a:ext>
              </a:extLst>
            </p:cNvPr>
            <p:cNvSpPr txBox="1"/>
            <p:nvPr/>
          </p:nvSpPr>
          <p:spPr>
            <a:xfrm>
              <a:off x="332936" y="1389619"/>
              <a:ext cx="2937088" cy="400110"/>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C13018"/>
                  </a:solidFill>
                  <a:effectLst/>
                  <a:uLnTx/>
                  <a:uFillTx/>
                  <a:ea typeface="+mn-ea"/>
                  <a:cs typeface="+mn-cs"/>
                </a:rPr>
                <a:t>Transparantie</a:t>
              </a:r>
              <a:endParaRPr kumimoji="0" lang="en-US" sz="2000" b="1" i="0" u="none" strike="noStrike" kern="1200" cap="none" spc="0" normalizeH="0" baseline="0" noProof="0" dirty="0">
                <a:ln>
                  <a:noFill/>
                </a:ln>
                <a:solidFill>
                  <a:srgbClr val="C13018"/>
                </a:solidFill>
                <a:effectLst/>
                <a:uLnTx/>
                <a:uFillTx/>
                <a:ea typeface="+mn-ea"/>
                <a:cs typeface="+mn-cs"/>
              </a:endParaRPr>
            </a:p>
          </p:txBody>
        </p:sp>
        <p:sp>
          <p:nvSpPr>
            <p:cNvPr id="93" name="TextBox 95">
              <a:extLst>
                <a:ext uri="{FF2B5EF4-FFF2-40B4-BE49-F238E27FC236}">
                  <a16:creationId xmlns:a16="http://schemas.microsoft.com/office/drawing/2014/main" id="{C742642E-9934-46F6-BAE7-1E40A2036612}"/>
                </a:ext>
              </a:extLst>
            </p:cNvPr>
            <p:cNvSpPr txBox="1"/>
            <p:nvPr/>
          </p:nvSpPr>
          <p:spPr>
            <a:xfrm>
              <a:off x="340731" y="1701306"/>
              <a:ext cx="2929293" cy="830997"/>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Vertel</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betrokkenen</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in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een</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privacyverklaring wat er met de data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gebeurt</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a:t>
              </a:r>
            </a:p>
          </p:txBody>
        </p:sp>
      </p:grpSp>
      <p:grpSp>
        <p:nvGrpSpPr>
          <p:cNvPr id="78" name="Group 8">
            <a:extLst>
              <a:ext uri="{FF2B5EF4-FFF2-40B4-BE49-F238E27FC236}">
                <a16:creationId xmlns:a16="http://schemas.microsoft.com/office/drawing/2014/main" id="{CC8DB226-1876-44FA-ACB6-2CC424D870B2}"/>
              </a:ext>
            </a:extLst>
          </p:cNvPr>
          <p:cNvGrpSpPr/>
          <p:nvPr/>
        </p:nvGrpSpPr>
        <p:grpSpPr>
          <a:xfrm>
            <a:off x="8497230" y="3379057"/>
            <a:ext cx="2937088" cy="1728132"/>
            <a:chOff x="8907492" y="3323850"/>
            <a:chExt cx="2937088" cy="1728132"/>
          </a:xfrm>
        </p:grpSpPr>
        <p:sp>
          <p:nvSpPr>
            <p:cNvPr id="90" name="TextBox 97">
              <a:extLst>
                <a:ext uri="{FF2B5EF4-FFF2-40B4-BE49-F238E27FC236}">
                  <a16:creationId xmlns:a16="http://schemas.microsoft.com/office/drawing/2014/main" id="{1E28769D-C56D-46E5-A1E7-1FCAB3A6A836}"/>
                </a:ext>
              </a:extLst>
            </p:cNvPr>
            <p:cNvSpPr txBox="1"/>
            <p:nvPr/>
          </p:nvSpPr>
          <p:spPr>
            <a:xfrm>
              <a:off x="8907492" y="3323850"/>
              <a:ext cx="2937088" cy="7078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CC4C">
                      <a:lumMod val="75000"/>
                    </a:srgbClr>
                  </a:solidFill>
                  <a:effectLst/>
                  <a:uLnTx/>
                  <a:uFillTx/>
                  <a:ea typeface="+mn-ea"/>
                  <a:cs typeface="+mn-cs"/>
                </a:rPr>
                <a:t>Overheids-onderzoeken</a:t>
              </a:r>
              <a:endParaRPr kumimoji="0" lang="en-US" sz="2000" b="1" i="0" u="none" strike="noStrike" kern="1200" cap="none" spc="0" normalizeH="0" baseline="0" noProof="0" dirty="0">
                <a:ln>
                  <a:noFill/>
                </a:ln>
                <a:solidFill>
                  <a:srgbClr val="FFCC4C">
                    <a:lumMod val="75000"/>
                  </a:srgbClr>
                </a:solidFill>
                <a:effectLst/>
                <a:uLnTx/>
                <a:uFillTx/>
                <a:ea typeface="+mn-ea"/>
                <a:cs typeface="+mn-cs"/>
              </a:endParaRPr>
            </a:p>
          </p:txBody>
        </p:sp>
        <p:sp>
          <p:nvSpPr>
            <p:cNvPr id="91" name="TextBox 98">
              <a:extLst>
                <a:ext uri="{FF2B5EF4-FFF2-40B4-BE49-F238E27FC236}">
                  <a16:creationId xmlns:a16="http://schemas.microsoft.com/office/drawing/2014/main" id="{8702D069-C349-4118-BAB9-74762687250E}"/>
                </a:ext>
              </a:extLst>
            </p:cNvPr>
            <p:cNvSpPr txBox="1"/>
            <p:nvPr/>
          </p:nvSpPr>
          <p:spPr>
            <a:xfrm>
              <a:off x="8929773" y="3974764"/>
              <a:ext cx="2564224" cy="1077218"/>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Alle </a:t>
              </a:r>
              <a:r>
                <a:rPr lang="en-US" sz="1600" dirty="0">
                  <a:solidFill>
                    <a:sysClr val="windowText" lastClr="000000">
                      <a:lumMod val="65000"/>
                      <a:lumOff val="35000"/>
                    </a:sysClr>
                  </a:solidFill>
                </a:rPr>
                <a:t>non-</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complianceonderzoeken</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moeten</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openbaar</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gemaakt</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worden</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p>
          </p:txBody>
        </p:sp>
      </p:grpSp>
      <p:grpSp>
        <p:nvGrpSpPr>
          <p:cNvPr id="79" name="Group 4">
            <a:extLst>
              <a:ext uri="{FF2B5EF4-FFF2-40B4-BE49-F238E27FC236}">
                <a16:creationId xmlns:a16="http://schemas.microsoft.com/office/drawing/2014/main" id="{5C2AA6BB-67AD-49C1-B75B-64FEBB8D5C3C}"/>
              </a:ext>
            </a:extLst>
          </p:cNvPr>
          <p:cNvGrpSpPr/>
          <p:nvPr/>
        </p:nvGrpSpPr>
        <p:grpSpPr>
          <a:xfrm>
            <a:off x="730368" y="3600440"/>
            <a:ext cx="2937088" cy="1388905"/>
            <a:chOff x="332936" y="3663077"/>
            <a:chExt cx="2937088" cy="1388905"/>
          </a:xfrm>
        </p:grpSpPr>
        <p:sp>
          <p:nvSpPr>
            <p:cNvPr id="88" name="TextBox 100">
              <a:extLst>
                <a:ext uri="{FF2B5EF4-FFF2-40B4-BE49-F238E27FC236}">
                  <a16:creationId xmlns:a16="http://schemas.microsoft.com/office/drawing/2014/main" id="{0DBCF3C3-CCC1-492F-AEA1-D132BC8E3892}"/>
                </a:ext>
              </a:extLst>
            </p:cNvPr>
            <p:cNvSpPr txBox="1"/>
            <p:nvPr/>
          </p:nvSpPr>
          <p:spPr>
            <a:xfrm>
              <a:off x="332936" y="3663077"/>
              <a:ext cx="2937088" cy="400110"/>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3A5C84"/>
                  </a:solidFill>
                  <a:effectLst/>
                  <a:uLnTx/>
                  <a:uFillTx/>
                  <a:ea typeface="+mn-ea"/>
                  <a:cs typeface="+mn-cs"/>
                </a:rPr>
                <a:t>Meewerken</a:t>
              </a:r>
              <a:endParaRPr kumimoji="0" lang="en-US" sz="2000" b="1" i="0" u="none" strike="noStrike" kern="1200" cap="none" spc="0" normalizeH="0" baseline="0" noProof="0" dirty="0">
                <a:ln>
                  <a:noFill/>
                </a:ln>
                <a:solidFill>
                  <a:srgbClr val="3A5C84"/>
                </a:solidFill>
                <a:effectLst/>
                <a:uLnTx/>
                <a:uFillTx/>
                <a:ea typeface="+mn-ea"/>
                <a:cs typeface="+mn-cs"/>
              </a:endParaRPr>
            </a:p>
          </p:txBody>
        </p:sp>
        <p:sp>
          <p:nvSpPr>
            <p:cNvPr id="89" name="TextBox 101">
              <a:extLst>
                <a:ext uri="{FF2B5EF4-FFF2-40B4-BE49-F238E27FC236}">
                  <a16:creationId xmlns:a16="http://schemas.microsoft.com/office/drawing/2014/main" id="{9DD81CDE-C432-49BC-B4B4-3020BCBCA2CC}"/>
                </a:ext>
              </a:extLst>
            </p:cNvPr>
            <p:cNvSpPr txBox="1"/>
            <p:nvPr/>
          </p:nvSpPr>
          <p:spPr>
            <a:xfrm>
              <a:off x="340731" y="3974764"/>
              <a:ext cx="2929293" cy="1077218"/>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Organisaties</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moeten</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verplicht</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a:t>
              </a:r>
              <a:r>
                <a:rPr kumimoji="0" lang="en-US" sz="1600" b="0" i="0" u="none" strike="noStrike" kern="1200" cap="none" spc="0" normalizeH="0" baseline="0" noProof="0" dirty="0" err="1">
                  <a:ln>
                    <a:noFill/>
                  </a:ln>
                  <a:solidFill>
                    <a:sysClr val="windowText" lastClr="000000">
                      <a:lumMod val="65000"/>
                      <a:lumOff val="35000"/>
                    </a:sysClr>
                  </a:solidFill>
                  <a:effectLst/>
                  <a:uLnTx/>
                  <a:uFillTx/>
                  <a:ea typeface="+mn-ea"/>
                  <a:cs typeface="+mn-cs"/>
                </a:rPr>
                <a:t>meewerken</a:t>
              </a:r>
              <a:r>
                <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rPr>
                <a:t> met de U.S. </a:t>
              </a:r>
              <a:r>
                <a:rPr lang="en-US" sz="1600" dirty="0">
                  <a:solidFill>
                    <a:sysClr val="windowText" lastClr="000000">
                      <a:lumMod val="65000"/>
                      <a:lumOff val="35000"/>
                    </a:sysClr>
                  </a:solidFill>
                </a:rPr>
                <a:t>Department of Commerce.</a:t>
              </a:r>
              <a:endParaRPr kumimoji="0" lang="en-US" sz="1600" b="0" i="0" u="none" strike="noStrike" kern="1200" cap="none" spc="0" normalizeH="0" baseline="0" noProof="0" dirty="0">
                <a:ln>
                  <a:noFill/>
                </a:ln>
                <a:solidFill>
                  <a:sysClr val="windowText" lastClr="000000">
                    <a:lumMod val="65000"/>
                    <a:lumOff val="35000"/>
                  </a:sysClr>
                </a:solidFill>
                <a:effectLst/>
                <a:uLnTx/>
                <a:uFillTx/>
                <a:ea typeface="+mn-ea"/>
                <a:cs typeface="+mn-cs"/>
              </a:endParaRPr>
            </a:p>
          </p:txBody>
        </p:sp>
      </p:grpSp>
      <p:pic>
        <p:nvPicPr>
          <p:cNvPr id="80" name="Graphic 11" descr="Lightbulb">
            <a:extLst>
              <a:ext uri="{FF2B5EF4-FFF2-40B4-BE49-F238E27FC236}">
                <a16:creationId xmlns:a16="http://schemas.microsoft.com/office/drawing/2014/main" id="{DCFC2FEA-7D9B-437D-AD06-E0F4B1D381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8419" y="741490"/>
            <a:ext cx="477922" cy="477922"/>
          </a:xfrm>
          <a:prstGeom prst="rect">
            <a:avLst/>
          </a:prstGeom>
        </p:spPr>
      </p:pic>
      <p:pic>
        <p:nvPicPr>
          <p:cNvPr id="81" name="Graphic 13" descr="Head with gears">
            <a:extLst>
              <a:ext uri="{FF2B5EF4-FFF2-40B4-BE49-F238E27FC236}">
                <a16:creationId xmlns:a16="http://schemas.microsoft.com/office/drawing/2014/main" id="{AF9FC234-7C54-484A-A5B1-B1BF63364B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2936" y="2255631"/>
            <a:ext cx="477922" cy="477922"/>
          </a:xfrm>
          <a:prstGeom prst="rect">
            <a:avLst/>
          </a:prstGeom>
        </p:spPr>
      </p:pic>
      <p:pic>
        <p:nvPicPr>
          <p:cNvPr id="82" name="Graphic 15" descr="Single gear">
            <a:extLst>
              <a:ext uri="{FF2B5EF4-FFF2-40B4-BE49-F238E27FC236}">
                <a16:creationId xmlns:a16="http://schemas.microsoft.com/office/drawing/2014/main" id="{3BA8B3CD-AFC9-4E6C-AD3B-3F06ED7C2F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11509" y="3546662"/>
            <a:ext cx="477922" cy="477922"/>
          </a:xfrm>
          <a:prstGeom prst="rect">
            <a:avLst/>
          </a:prstGeom>
        </p:spPr>
      </p:pic>
      <p:pic>
        <p:nvPicPr>
          <p:cNvPr id="83" name="Graphic 17" descr="Stopwatch">
            <a:extLst>
              <a:ext uri="{FF2B5EF4-FFF2-40B4-BE49-F238E27FC236}">
                <a16:creationId xmlns:a16="http://schemas.microsoft.com/office/drawing/2014/main" id="{5F7EF83C-E072-46EC-B904-040977CEDD2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46868" y="5158027"/>
            <a:ext cx="477922" cy="477922"/>
          </a:xfrm>
          <a:prstGeom prst="rect">
            <a:avLst/>
          </a:prstGeom>
        </p:spPr>
      </p:pic>
      <p:pic>
        <p:nvPicPr>
          <p:cNvPr id="84" name="Graphic 19" descr="Box trolley">
            <a:extLst>
              <a:ext uri="{FF2B5EF4-FFF2-40B4-BE49-F238E27FC236}">
                <a16:creationId xmlns:a16="http://schemas.microsoft.com/office/drawing/2014/main" id="{011C6EBE-FB3C-44EE-9E02-5D98C18753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454838" y="571752"/>
            <a:ext cx="477922" cy="477922"/>
          </a:xfrm>
          <a:prstGeom prst="rect">
            <a:avLst/>
          </a:prstGeom>
        </p:spPr>
      </p:pic>
      <p:pic>
        <p:nvPicPr>
          <p:cNvPr id="85" name="Graphic 21" descr="Trophy">
            <a:extLst>
              <a:ext uri="{FF2B5EF4-FFF2-40B4-BE49-F238E27FC236}">
                <a16:creationId xmlns:a16="http://schemas.microsoft.com/office/drawing/2014/main" id="{CC23010B-E03B-4CCD-BE72-D70CD85D7D5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373347" y="2135259"/>
            <a:ext cx="477922" cy="477922"/>
          </a:xfrm>
          <a:prstGeom prst="rect">
            <a:avLst/>
          </a:prstGeom>
        </p:spPr>
      </p:pic>
      <p:pic>
        <p:nvPicPr>
          <p:cNvPr id="86" name="Graphic 23" descr="Chat">
            <a:extLst>
              <a:ext uri="{FF2B5EF4-FFF2-40B4-BE49-F238E27FC236}">
                <a16:creationId xmlns:a16="http://schemas.microsoft.com/office/drawing/2014/main" id="{26B4AB70-F8EC-4ED2-BAB3-D0768EA5D06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337526" y="3498538"/>
            <a:ext cx="477922" cy="477922"/>
          </a:xfrm>
          <a:prstGeom prst="rect">
            <a:avLst/>
          </a:prstGeom>
        </p:spPr>
      </p:pic>
      <p:pic>
        <p:nvPicPr>
          <p:cNvPr id="87" name="Graphic 25" descr="Marker">
            <a:extLst>
              <a:ext uri="{FF2B5EF4-FFF2-40B4-BE49-F238E27FC236}">
                <a16:creationId xmlns:a16="http://schemas.microsoft.com/office/drawing/2014/main" id="{2207333E-7A61-4E46-83A3-287DB8E41CB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907380" y="4943570"/>
            <a:ext cx="477922" cy="477922"/>
          </a:xfrm>
          <a:prstGeom prst="rect">
            <a:avLst/>
          </a:prstGeom>
        </p:spPr>
      </p:pic>
    </p:spTree>
    <p:extLst>
      <p:ext uri="{BB962C8B-B14F-4D97-AF65-F5344CB8AC3E}">
        <p14:creationId xmlns:p14="http://schemas.microsoft.com/office/powerpoint/2010/main" val="1103846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462653-D7A1-C81A-2BE2-75B2A12E346B}"/>
              </a:ext>
            </a:extLst>
          </p:cNvPr>
          <p:cNvSpPr>
            <a:spLocks noGrp="1"/>
          </p:cNvSpPr>
          <p:nvPr>
            <p:ph type="title"/>
          </p:nvPr>
        </p:nvSpPr>
        <p:spPr>
          <a:xfrm>
            <a:off x="778338" y="587733"/>
            <a:ext cx="8411961" cy="861655"/>
          </a:xfrm>
        </p:spPr>
        <p:txBody>
          <a:bodyPr/>
          <a:lstStyle/>
          <a:p>
            <a:r>
              <a:rPr lang="nl-NL" dirty="0"/>
              <a:t>FISA 702 bestaat nog</a:t>
            </a:r>
          </a:p>
        </p:txBody>
      </p:sp>
      <p:sp>
        <p:nvSpPr>
          <p:cNvPr id="5" name="Tijdelijke aanduiding voor inhoud 3">
            <a:extLst>
              <a:ext uri="{FF2B5EF4-FFF2-40B4-BE49-F238E27FC236}">
                <a16:creationId xmlns:a16="http://schemas.microsoft.com/office/drawing/2014/main" id="{30176B21-9907-BB6F-A33C-D8A26546AD89}"/>
              </a:ext>
            </a:extLst>
          </p:cNvPr>
          <p:cNvSpPr txBox="1">
            <a:spLocks/>
          </p:cNvSpPr>
          <p:nvPr/>
        </p:nvSpPr>
        <p:spPr>
          <a:xfrm>
            <a:off x="5933425" y="1138069"/>
            <a:ext cx="4665996" cy="5207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400" dirty="0"/>
              <a:t>“Bijgevolg blijkt noch </a:t>
            </a:r>
            <a:r>
              <a:rPr lang="nl-NL" sz="2400" dirty="0" err="1"/>
              <a:t>section</a:t>
            </a:r>
            <a:r>
              <a:rPr lang="nl-NL" sz="2400" dirty="0"/>
              <a:t> 702 FISA, noch E.O. 12333, gelezen in samenhang met PPD‑28, overeen te stemmen met de minimale vereisten die in het Unierecht voortvloeien uit het evenredigheidsbeginsel, zodat niet kan worden geoordeeld dat de op deze bepalingen gebaseerde surveillanceprogramma’s tot het strikt noodzakelijke zijn beperkt.”</a:t>
            </a:r>
          </a:p>
        </p:txBody>
      </p:sp>
      <p:pic>
        <p:nvPicPr>
          <p:cNvPr id="7" name="Afbeelding 6">
            <a:extLst>
              <a:ext uri="{FF2B5EF4-FFF2-40B4-BE49-F238E27FC236}">
                <a16:creationId xmlns:a16="http://schemas.microsoft.com/office/drawing/2014/main" id="{E93EAB70-0395-8D17-B7B8-255262F31EA1}"/>
              </a:ext>
            </a:extLst>
          </p:cNvPr>
          <p:cNvPicPr>
            <a:picLocks noChangeAspect="1"/>
          </p:cNvPicPr>
          <p:nvPr/>
        </p:nvPicPr>
        <p:blipFill>
          <a:blip r:embed="rId2"/>
          <a:stretch>
            <a:fillRect/>
          </a:stretch>
        </p:blipFill>
        <p:spPr>
          <a:xfrm>
            <a:off x="238526" y="1607734"/>
            <a:ext cx="5442230" cy="3352972"/>
          </a:xfrm>
          <a:prstGeom prst="rect">
            <a:avLst/>
          </a:prstGeom>
        </p:spPr>
      </p:pic>
      <p:sp>
        <p:nvSpPr>
          <p:cNvPr id="9" name="Tekstvak 8">
            <a:extLst>
              <a:ext uri="{FF2B5EF4-FFF2-40B4-BE49-F238E27FC236}">
                <a16:creationId xmlns:a16="http://schemas.microsoft.com/office/drawing/2014/main" id="{24E2FBED-824B-326B-10DD-AFA514AF4E11}"/>
              </a:ext>
            </a:extLst>
          </p:cNvPr>
          <p:cNvSpPr txBox="1"/>
          <p:nvPr/>
        </p:nvSpPr>
        <p:spPr>
          <a:xfrm>
            <a:off x="4400550" y="6465516"/>
            <a:ext cx="6103620" cy="369332"/>
          </a:xfrm>
          <a:prstGeom prst="rect">
            <a:avLst/>
          </a:prstGeom>
          <a:noFill/>
        </p:spPr>
        <p:txBody>
          <a:bodyPr wrap="square">
            <a:spAutoFit/>
          </a:bodyPr>
          <a:lstStyle/>
          <a:p>
            <a:r>
              <a:rPr lang="de-DE" b="0" i="0" u="none" strike="noStrike" dirty="0">
                <a:effectLst/>
                <a:hlinkClick r:id="rId3">
                  <a:extLst>
                    <a:ext uri="{A12FA001-AC4F-418D-AE19-62706E023703}">
                      <ahyp:hlinkClr xmlns:ahyp="http://schemas.microsoft.com/office/drawing/2018/hyperlinkcolor" val="tx"/>
                    </a:ext>
                  </a:extLst>
                </a:hlinkClick>
              </a:rPr>
              <a:t>CJEU in C-311/18 ("Schrems II")</a:t>
            </a:r>
            <a:r>
              <a:rPr lang="de-DE" b="0" i="0" u="none" strike="noStrike" dirty="0">
                <a:effectLst/>
              </a:rPr>
              <a:t>, </a:t>
            </a:r>
            <a:r>
              <a:rPr lang="de-DE" b="0" i="0" u="none" strike="noStrike" dirty="0" err="1">
                <a:effectLst/>
              </a:rPr>
              <a:t>ro</a:t>
            </a:r>
            <a:r>
              <a:rPr lang="de-DE" b="0" i="0" u="none" strike="noStrike" dirty="0">
                <a:effectLst/>
              </a:rPr>
              <a:t> 184</a:t>
            </a:r>
            <a:endParaRPr lang="nl-NL" dirty="0"/>
          </a:p>
        </p:txBody>
      </p:sp>
    </p:spTree>
    <p:extLst>
      <p:ext uri="{BB962C8B-B14F-4D97-AF65-F5344CB8AC3E}">
        <p14:creationId xmlns:p14="http://schemas.microsoft.com/office/powerpoint/2010/main" val="427505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Max Schrems - Wikipedia">
            <a:extLst>
              <a:ext uri="{FF2B5EF4-FFF2-40B4-BE49-F238E27FC236}">
                <a16:creationId xmlns:a16="http://schemas.microsoft.com/office/drawing/2014/main" id="{15971C46-EA03-8852-823C-B3C5533EC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6260" y="2831189"/>
            <a:ext cx="2099809" cy="31497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kstballon: rechthoek met afgeronde hoeken 9">
            <a:extLst>
              <a:ext uri="{FF2B5EF4-FFF2-40B4-BE49-F238E27FC236}">
                <a16:creationId xmlns:a16="http://schemas.microsoft.com/office/drawing/2014/main" id="{4D5A9FAD-D07B-24EB-6C45-6BB19C8ED686}"/>
              </a:ext>
            </a:extLst>
          </p:cNvPr>
          <p:cNvSpPr/>
          <p:nvPr/>
        </p:nvSpPr>
        <p:spPr>
          <a:xfrm>
            <a:off x="769620" y="1036320"/>
            <a:ext cx="5143500" cy="3550920"/>
          </a:xfrm>
          <a:prstGeom prst="wedgeRoundRectCallout">
            <a:avLst>
              <a:gd name="adj1" fmla="val 92797"/>
              <a:gd name="adj2" fmla="val 449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9C9C58D3-96F7-4E90-AC24-5448703E975C}"/>
              </a:ext>
            </a:extLst>
          </p:cNvPr>
          <p:cNvSpPr txBox="1"/>
          <p:nvPr/>
        </p:nvSpPr>
        <p:spPr>
          <a:xfrm>
            <a:off x="1175385" y="1677027"/>
            <a:ext cx="4591050" cy="2308324"/>
          </a:xfrm>
          <a:prstGeom prst="rect">
            <a:avLst/>
          </a:prstGeom>
          <a:noFill/>
        </p:spPr>
        <p:txBody>
          <a:bodyPr wrap="square">
            <a:spAutoFit/>
          </a:bodyPr>
          <a:lstStyle/>
          <a:p>
            <a:r>
              <a:rPr lang="en-US" sz="2400" b="1" i="0" dirty="0">
                <a:solidFill>
                  <a:srgbClr val="0E0E0F"/>
                </a:solidFill>
                <a:effectLst/>
                <a:latin typeface="Helvetica Neue"/>
              </a:rPr>
              <a:t>The fundamental problem with FISA 702 was not addressed by the US, as the US still takes the view that only US persons are worthy of constitutional rights.</a:t>
            </a:r>
            <a:endParaRPr lang="nl-NL" sz="2400" dirty="0"/>
          </a:p>
        </p:txBody>
      </p:sp>
    </p:spTree>
    <p:extLst>
      <p:ext uri="{BB962C8B-B14F-4D97-AF65-F5344CB8AC3E}">
        <p14:creationId xmlns:p14="http://schemas.microsoft.com/office/powerpoint/2010/main" val="3481020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462653-D7A1-C81A-2BE2-75B2A12E346B}"/>
              </a:ext>
            </a:extLst>
          </p:cNvPr>
          <p:cNvSpPr>
            <a:spLocks noGrp="1"/>
          </p:cNvSpPr>
          <p:nvPr>
            <p:ph type="title"/>
          </p:nvPr>
        </p:nvSpPr>
        <p:spPr>
          <a:xfrm>
            <a:off x="778338" y="587733"/>
            <a:ext cx="8411961" cy="861655"/>
          </a:xfrm>
        </p:spPr>
        <p:txBody>
          <a:bodyPr/>
          <a:lstStyle/>
          <a:p>
            <a:r>
              <a:rPr lang="nl-NL" dirty="0"/>
              <a:t>Proportioneel</a:t>
            </a:r>
          </a:p>
        </p:txBody>
      </p:sp>
      <p:sp>
        <p:nvSpPr>
          <p:cNvPr id="5" name="Tijdelijke aanduiding voor inhoud 3">
            <a:extLst>
              <a:ext uri="{FF2B5EF4-FFF2-40B4-BE49-F238E27FC236}">
                <a16:creationId xmlns:a16="http://schemas.microsoft.com/office/drawing/2014/main" id="{30176B21-9907-BB6F-A33C-D8A26546AD89}"/>
              </a:ext>
            </a:extLst>
          </p:cNvPr>
          <p:cNvSpPr txBox="1">
            <a:spLocks/>
          </p:cNvSpPr>
          <p:nvPr/>
        </p:nvSpPr>
        <p:spPr>
          <a:xfrm>
            <a:off x="5933425" y="1138069"/>
            <a:ext cx="4665996" cy="5207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“(B) signals intelligence activities shall be conducted only to the extent and in a manner that is </a:t>
            </a:r>
            <a:r>
              <a:rPr lang="en-US" sz="2400" b="1" u="sng" dirty="0"/>
              <a:t>proportionate</a:t>
            </a:r>
            <a:r>
              <a:rPr lang="en-US" sz="2400" dirty="0"/>
              <a:t> to the validated intelligence priority for which they have been authorized, with the aim of achieving a proper balance between the importance of the validated intelligence priority being advanced and the impact on the privacy and civil liberties of all persons, regardless of their nationality or wherever they might reside.” </a:t>
            </a:r>
            <a:endParaRPr lang="nl-NL" sz="2400" dirty="0"/>
          </a:p>
        </p:txBody>
      </p:sp>
      <p:sp>
        <p:nvSpPr>
          <p:cNvPr id="9" name="Tekstvak 8">
            <a:extLst>
              <a:ext uri="{FF2B5EF4-FFF2-40B4-BE49-F238E27FC236}">
                <a16:creationId xmlns:a16="http://schemas.microsoft.com/office/drawing/2014/main" id="{24E2FBED-824B-326B-10DD-AFA514AF4E11}"/>
              </a:ext>
            </a:extLst>
          </p:cNvPr>
          <p:cNvSpPr txBox="1"/>
          <p:nvPr/>
        </p:nvSpPr>
        <p:spPr>
          <a:xfrm>
            <a:off x="2286000" y="6499752"/>
            <a:ext cx="7433310" cy="307777"/>
          </a:xfrm>
          <a:prstGeom prst="rect">
            <a:avLst/>
          </a:prstGeom>
          <a:noFill/>
        </p:spPr>
        <p:txBody>
          <a:bodyPr wrap="square">
            <a:spAutoFit/>
          </a:bodyPr>
          <a:lstStyle/>
          <a:p>
            <a:r>
              <a:rPr lang="en-US" sz="1400" b="0" i="0" u="none" strike="noStrike" dirty="0">
                <a:effectLst/>
              </a:rPr>
              <a:t>Enhancing Safeguards for US Signals Intelligence Activities’ (EO 14086)</a:t>
            </a:r>
          </a:p>
        </p:txBody>
      </p:sp>
      <p:pic>
        <p:nvPicPr>
          <p:cNvPr id="4" name="Afbeelding 3">
            <a:extLst>
              <a:ext uri="{FF2B5EF4-FFF2-40B4-BE49-F238E27FC236}">
                <a16:creationId xmlns:a16="http://schemas.microsoft.com/office/drawing/2014/main" id="{0928BAEA-2770-E2B5-0C67-960E81E8A8D7}"/>
              </a:ext>
            </a:extLst>
          </p:cNvPr>
          <p:cNvPicPr>
            <a:picLocks noChangeAspect="1"/>
          </p:cNvPicPr>
          <p:nvPr/>
        </p:nvPicPr>
        <p:blipFill>
          <a:blip r:embed="rId2"/>
          <a:stretch>
            <a:fillRect/>
          </a:stretch>
        </p:blipFill>
        <p:spPr>
          <a:xfrm rot="20314088">
            <a:off x="129911" y="2723357"/>
            <a:ext cx="5436518" cy="1739879"/>
          </a:xfrm>
          <a:prstGeom prst="rect">
            <a:avLst/>
          </a:prstGeom>
        </p:spPr>
      </p:pic>
    </p:spTree>
    <p:extLst>
      <p:ext uri="{BB962C8B-B14F-4D97-AF65-F5344CB8AC3E}">
        <p14:creationId xmlns:p14="http://schemas.microsoft.com/office/powerpoint/2010/main" val="904284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Max Schrems - Wikipedia">
            <a:extLst>
              <a:ext uri="{FF2B5EF4-FFF2-40B4-BE49-F238E27FC236}">
                <a16:creationId xmlns:a16="http://schemas.microsoft.com/office/drawing/2014/main" id="{15971C46-EA03-8852-823C-B3C5533EC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6260" y="2831189"/>
            <a:ext cx="2099809" cy="31497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kstballon: rechthoek met afgeronde hoeken 9">
            <a:extLst>
              <a:ext uri="{FF2B5EF4-FFF2-40B4-BE49-F238E27FC236}">
                <a16:creationId xmlns:a16="http://schemas.microsoft.com/office/drawing/2014/main" id="{4D5A9FAD-D07B-24EB-6C45-6BB19C8ED686}"/>
              </a:ext>
            </a:extLst>
          </p:cNvPr>
          <p:cNvSpPr/>
          <p:nvPr/>
        </p:nvSpPr>
        <p:spPr>
          <a:xfrm>
            <a:off x="769620" y="441960"/>
            <a:ext cx="6149340" cy="4145280"/>
          </a:xfrm>
          <a:prstGeom prst="wedgeRoundRectCallout">
            <a:avLst>
              <a:gd name="adj1" fmla="val 72475"/>
              <a:gd name="adj2" fmla="val 351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9C9C58D3-96F7-4E90-AC24-5448703E975C}"/>
              </a:ext>
            </a:extLst>
          </p:cNvPr>
          <p:cNvSpPr txBox="1"/>
          <p:nvPr/>
        </p:nvSpPr>
        <p:spPr>
          <a:xfrm>
            <a:off x="992504" y="858440"/>
            <a:ext cx="5804535" cy="3170099"/>
          </a:xfrm>
          <a:prstGeom prst="rect">
            <a:avLst/>
          </a:prstGeom>
          <a:noFill/>
        </p:spPr>
        <p:txBody>
          <a:bodyPr wrap="square">
            <a:spAutoFit/>
          </a:bodyPr>
          <a:lstStyle/>
          <a:p>
            <a:r>
              <a:rPr lang="en-US" sz="2000" b="1" i="0" dirty="0">
                <a:solidFill>
                  <a:srgbClr val="0E0E0F"/>
                </a:solidFill>
                <a:effectLst/>
                <a:latin typeface="Helvetica Neue"/>
              </a:rPr>
              <a:t>The "trick" here: the US will attribute another meaning to the word "proportionate" than the CJEU. EO 14086 declares FISA 702 bulk surveillance to be "proportionate" under an undisclosed "US understanding" of the word and contrary to the two findings by the CJEU. This way the EU and the US were able to claim that they agreed on the same word ("proportionate") - even when there is no agreement on the meaning of the word.</a:t>
            </a:r>
            <a:endParaRPr lang="nl-NL" sz="2000" dirty="0"/>
          </a:p>
        </p:txBody>
      </p:sp>
    </p:spTree>
    <p:extLst>
      <p:ext uri="{BB962C8B-B14F-4D97-AF65-F5344CB8AC3E}">
        <p14:creationId xmlns:p14="http://schemas.microsoft.com/office/powerpoint/2010/main" val="816304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E91F2C3-2007-151E-0025-77A87C633E97}"/>
              </a:ext>
            </a:extLst>
          </p:cNvPr>
          <p:cNvPicPr>
            <a:picLocks noChangeAspect="1"/>
          </p:cNvPicPr>
          <p:nvPr/>
        </p:nvPicPr>
        <p:blipFill>
          <a:blip r:embed="rId2"/>
          <a:stretch>
            <a:fillRect/>
          </a:stretch>
        </p:blipFill>
        <p:spPr>
          <a:xfrm>
            <a:off x="0" y="2553284"/>
            <a:ext cx="5938079" cy="4304716"/>
          </a:xfrm>
          <a:prstGeom prst="rect">
            <a:avLst/>
          </a:prstGeom>
          <a:ln>
            <a:noFill/>
          </a:ln>
          <a:effectLst>
            <a:outerShdw blurRad="292100" dist="139700" dir="2700000" algn="tl" rotWithShape="0">
              <a:srgbClr val="333333">
                <a:alpha val="65000"/>
              </a:srgbClr>
            </a:outerShdw>
          </a:effectLst>
        </p:spPr>
      </p:pic>
      <p:pic>
        <p:nvPicPr>
          <p:cNvPr id="5" name="Afbeelding 4">
            <a:extLst>
              <a:ext uri="{FF2B5EF4-FFF2-40B4-BE49-F238E27FC236}">
                <a16:creationId xmlns:a16="http://schemas.microsoft.com/office/drawing/2014/main" id="{E815294F-CB8F-9752-A60C-306DDB4C394E}"/>
              </a:ext>
            </a:extLst>
          </p:cNvPr>
          <p:cNvPicPr>
            <a:picLocks noChangeAspect="1"/>
          </p:cNvPicPr>
          <p:nvPr/>
        </p:nvPicPr>
        <p:blipFill>
          <a:blip r:embed="rId3"/>
          <a:stretch>
            <a:fillRect/>
          </a:stretch>
        </p:blipFill>
        <p:spPr>
          <a:xfrm>
            <a:off x="6703358" y="0"/>
            <a:ext cx="5420003" cy="5191398"/>
          </a:xfrm>
          <a:prstGeom prst="rect">
            <a:avLst/>
          </a:prstGeom>
          <a:ln>
            <a:noFill/>
          </a:ln>
          <a:effectLst>
            <a:outerShdw blurRad="292100" dist="139700" dir="2700000" algn="tl" rotWithShape="0">
              <a:srgbClr val="333333">
                <a:alpha val="65000"/>
              </a:srgbClr>
            </a:outerShdw>
          </a:effectLst>
        </p:spPr>
      </p:pic>
      <p:sp>
        <p:nvSpPr>
          <p:cNvPr id="6" name="Titel 1">
            <a:extLst>
              <a:ext uri="{FF2B5EF4-FFF2-40B4-BE49-F238E27FC236}">
                <a16:creationId xmlns:a16="http://schemas.microsoft.com/office/drawing/2014/main" id="{541F9318-2650-3EDC-EC14-DC7BC3DDBE23}"/>
              </a:ext>
            </a:extLst>
          </p:cNvPr>
          <p:cNvSpPr>
            <a:spLocks noGrp="1"/>
          </p:cNvSpPr>
          <p:nvPr>
            <p:ph type="title"/>
          </p:nvPr>
        </p:nvSpPr>
        <p:spPr>
          <a:xfrm>
            <a:off x="865744" y="1105445"/>
            <a:ext cx="8411961" cy="861655"/>
          </a:xfrm>
        </p:spPr>
        <p:txBody>
          <a:bodyPr>
            <a:normAutofit/>
          </a:bodyPr>
          <a:lstStyle/>
          <a:p>
            <a:r>
              <a:rPr lang="nl-NL" sz="7200" dirty="0" err="1"/>
              <a:t>Round</a:t>
            </a:r>
            <a:r>
              <a:rPr lang="nl-NL" sz="7200" dirty="0"/>
              <a:t> 3</a:t>
            </a:r>
          </a:p>
        </p:txBody>
      </p:sp>
    </p:spTree>
    <p:extLst>
      <p:ext uri="{BB962C8B-B14F-4D97-AF65-F5344CB8AC3E}">
        <p14:creationId xmlns:p14="http://schemas.microsoft.com/office/powerpoint/2010/main" val="4103516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27">
            <a:extLst>
              <a:ext uri="{FF2B5EF4-FFF2-40B4-BE49-F238E27FC236}">
                <a16:creationId xmlns:a16="http://schemas.microsoft.com/office/drawing/2014/main" id="{7AE4C3FD-1DEC-BA9F-74B3-8B8A642DB725}"/>
              </a:ext>
            </a:extLst>
          </p:cNvPr>
          <p:cNvPicPr preferRelativeResize="0"/>
          <p:nvPr/>
        </p:nvPicPr>
        <p:blipFill>
          <a:blip r:embed="rId2">
            <a:alphaModFix/>
          </a:blip>
          <a:stretch>
            <a:fillRect/>
          </a:stretch>
        </p:blipFill>
        <p:spPr>
          <a:xfrm>
            <a:off x="3344377" y="4051125"/>
            <a:ext cx="5688874" cy="2806875"/>
          </a:xfrm>
          <a:prstGeom prst="rect">
            <a:avLst/>
          </a:prstGeom>
          <a:noFill/>
          <a:ln>
            <a:noFill/>
          </a:ln>
        </p:spPr>
      </p:pic>
      <p:sp>
        <p:nvSpPr>
          <p:cNvPr id="10" name="Titel 1">
            <a:extLst>
              <a:ext uri="{FF2B5EF4-FFF2-40B4-BE49-F238E27FC236}">
                <a16:creationId xmlns:a16="http://schemas.microsoft.com/office/drawing/2014/main" id="{7C1A7BF1-D55F-5166-18A0-43E428595DA1}"/>
              </a:ext>
            </a:extLst>
          </p:cNvPr>
          <p:cNvSpPr>
            <a:spLocks noGrp="1"/>
          </p:cNvSpPr>
          <p:nvPr>
            <p:ph type="title"/>
          </p:nvPr>
        </p:nvSpPr>
        <p:spPr>
          <a:xfrm>
            <a:off x="778338" y="587733"/>
            <a:ext cx="8411961" cy="861655"/>
          </a:xfrm>
        </p:spPr>
        <p:txBody>
          <a:bodyPr>
            <a:normAutofit fontScale="90000"/>
          </a:bodyPr>
          <a:lstStyle/>
          <a:p>
            <a:r>
              <a:rPr lang="nl-NL" dirty="0"/>
              <a:t>Wat kunnen we van ronde 3 verwachten?</a:t>
            </a:r>
          </a:p>
        </p:txBody>
      </p:sp>
      <p:sp>
        <p:nvSpPr>
          <p:cNvPr id="11" name="Tijdelijke aanduiding voor inhoud 3">
            <a:extLst>
              <a:ext uri="{FF2B5EF4-FFF2-40B4-BE49-F238E27FC236}">
                <a16:creationId xmlns:a16="http://schemas.microsoft.com/office/drawing/2014/main" id="{17CEB72D-5909-D768-4442-AB82A79FAD07}"/>
              </a:ext>
            </a:extLst>
          </p:cNvPr>
          <p:cNvSpPr txBox="1">
            <a:spLocks/>
          </p:cNvSpPr>
          <p:nvPr/>
        </p:nvSpPr>
        <p:spPr>
          <a:xfrm>
            <a:off x="778338" y="1724147"/>
            <a:ext cx="9922792" cy="5207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000" dirty="0"/>
              <a:t>Als DPF kapot gaat, moeten we wachten op autoriteiten om te gaan handhaven;</a:t>
            </a:r>
          </a:p>
          <a:p>
            <a:r>
              <a:rPr lang="nl-NL" sz="2000" dirty="0"/>
              <a:t>NOYB heeft 101 klachten ingediend over Google Analytics, 12 van de 32 autoriteiten kwamen in actie, 73 zaken (13 in Oostenrijk) maar uiteindelijk maar één boete (Zweden);</a:t>
            </a:r>
          </a:p>
          <a:p>
            <a:r>
              <a:rPr lang="nl-NL" sz="2000" dirty="0"/>
              <a:t>Het gaat niet om de wet, maar </a:t>
            </a:r>
            <a:r>
              <a:rPr lang="nl-NL" sz="2000"/>
              <a:t>om politiek;</a:t>
            </a:r>
            <a:endParaRPr lang="nl-NL" sz="2000" dirty="0"/>
          </a:p>
          <a:p>
            <a:r>
              <a:rPr lang="nl-NL" sz="2000" dirty="0"/>
              <a:t>Veel onduidelijkheid en onzekerheid!</a:t>
            </a:r>
          </a:p>
        </p:txBody>
      </p:sp>
    </p:spTree>
    <p:extLst>
      <p:ext uri="{BB962C8B-B14F-4D97-AF65-F5344CB8AC3E}">
        <p14:creationId xmlns:p14="http://schemas.microsoft.com/office/powerpoint/2010/main" val="1563906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1FD4277E-A05F-1BEA-E69D-1EBCEBE46217}"/>
              </a:ext>
            </a:extLst>
          </p:cNvPr>
          <p:cNvSpPr txBox="1"/>
          <p:nvPr/>
        </p:nvSpPr>
        <p:spPr>
          <a:xfrm>
            <a:off x="248477" y="1815292"/>
            <a:ext cx="7166113" cy="3416320"/>
          </a:xfrm>
          <a:prstGeom prst="rect">
            <a:avLst/>
          </a:prstGeom>
          <a:noFill/>
        </p:spPr>
        <p:txBody>
          <a:bodyPr wrap="square">
            <a:spAutoFit/>
          </a:bodyPr>
          <a:lstStyle/>
          <a:p>
            <a:pPr marL="285750" indent="-285750">
              <a:buFont typeface="Arial" panose="020B0604020202020204" pitchFamily="34" charset="0"/>
              <a:buChar char="•"/>
            </a:pPr>
            <a:r>
              <a:rPr lang="nl-NL" sz="2400" dirty="0">
                <a:solidFill>
                  <a:schemeClr val="bg1"/>
                </a:solidFill>
              </a:rPr>
              <a:t>Een solide, duurzame oplossing. Wijziging van US </a:t>
            </a:r>
            <a:r>
              <a:rPr lang="nl-NL" sz="2400" dirty="0" err="1">
                <a:solidFill>
                  <a:schemeClr val="bg1"/>
                </a:solidFill>
              </a:rPr>
              <a:t>law</a:t>
            </a:r>
            <a:r>
              <a:rPr lang="nl-NL" sz="2400" dirty="0">
                <a:solidFill>
                  <a:schemeClr val="bg1"/>
                </a:solidFill>
              </a:rPr>
              <a:t>, of acceptatie vanuit Europa;</a:t>
            </a:r>
          </a:p>
          <a:p>
            <a:endParaRPr lang="nl-NL" sz="2400" dirty="0">
              <a:solidFill>
                <a:schemeClr val="bg1"/>
              </a:solidFill>
            </a:endParaRPr>
          </a:p>
          <a:p>
            <a:pPr marL="285750" indent="-285750">
              <a:buFont typeface="Arial" panose="020B0604020202020204" pitchFamily="34" charset="0"/>
              <a:buChar char="•"/>
            </a:pPr>
            <a:r>
              <a:rPr lang="nl-NL" sz="2400" dirty="0">
                <a:solidFill>
                  <a:schemeClr val="bg1"/>
                </a:solidFill>
              </a:rPr>
              <a:t>Geen onduidelijkheid meer over data transfers;</a:t>
            </a:r>
          </a:p>
          <a:p>
            <a:endParaRPr lang="nl-NL" sz="2400" dirty="0">
              <a:solidFill>
                <a:schemeClr val="bg1"/>
              </a:solidFill>
            </a:endParaRPr>
          </a:p>
          <a:p>
            <a:pPr marL="285750" indent="-285750">
              <a:buFont typeface="Arial" panose="020B0604020202020204" pitchFamily="34" charset="0"/>
              <a:buChar char="•"/>
            </a:pPr>
            <a:r>
              <a:rPr lang="nl-NL" sz="2400" dirty="0">
                <a:solidFill>
                  <a:schemeClr val="bg1"/>
                </a:solidFill>
              </a:rPr>
              <a:t>Niet de bal neerleggen bij individuele organisaties die dit probleem toch niet alleen op kunnen lossen. </a:t>
            </a:r>
          </a:p>
        </p:txBody>
      </p:sp>
      <p:sp>
        <p:nvSpPr>
          <p:cNvPr id="12" name="Titel 1">
            <a:extLst>
              <a:ext uri="{FF2B5EF4-FFF2-40B4-BE49-F238E27FC236}">
                <a16:creationId xmlns:a16="http://schemas.microsoft.com/office/drawing/2014/main" id="{EEE4061F-EC92-E333-A07C-D37D9DD9F99D}"/>
              </a:ext>
            </a:extLst>
          </p:cNvPr>
          <p:cNvSpPr>
            <a:spLocks noGrp="1"/>
          </p:cNvSpPr>
          <p:nvPr>
            <p:ph type="title"/>
          </p:nvPr>
        </p:nvSpPr>
        <p:spPr>
          <a:xfrm>
            <a:off x="778338" y="587733"/>
            <a:ext cx="8411961" cy="861655"/>
          </a:xfrm>
        </p:spPr>
        <p:txBody>
          <a:bodyPr>
            <a:normAutofit/>
          </a:bodyPr>
          <a:lstStyle/>
          <a:p>
            <a:r>
              <a:rPr lang="nl-NL" dirty="0"/>
              <a:t>Wat ik hoop</a:t>
            </a:r>
          </a:p>
        </p:txBody>
      </p:sp>
      <p:pic>
        <p:nvPicPr>
          <p:cNvPr id="19" name="Tijdelijke aanduiding voor afbeelding 18" descr="Afbeelding met persoon, Menselijk gezicht, glimlach, Modeaccessoire&#10;&#10;Automatisch gegenereerde beschrijving">
            <a:extLst>
              <a:ext uri="{FF2B5EF4-FFF2-40B4-BE49-F238E27FC236}">
                <a16:creationId xmlns:a16="http://schemas.microsoft.com/office/drawing/2014/main" id="{17302659-8AF5-A1D0-8FBD-E9D6D60D96C5}"/>
              </a:ext>
            </a:extLst>
          </p:cNvPr>
          <p:cNvPicPr>
            <a:picLocks noGrp="1" noChangeAspect="1"/>
          </p:cNvPicPr>
          <p:nvPr>
            <p:ph type="pic" sz="quarter" idx="17"/>
          </p:nvPr>
        </p:nvPicPr>
        <p:blipFill>
          <a:blip r:embed="rId2"/>
          <a:srcRect t="13" b="13"/>
          <a:stretch>
            <a:fillRect/>
          </a:stretch>
        </p:blipFill>
        <p:spPr/>
      </p:pic>
    </p:spTree>
    <p:extLst>
      <p:ext uri="{BB962C8B-B14F-4D97-AF65-F5344CB8AC3E}">
        <p14:creationId xmlns:p14="http://schemas.microsoft.com/office/powerpoint/2010/main" val="2789183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341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DB530324-3FD3-C859-55E7-851910C57717}"/>
              </a:ext>
            </a:extLst>
          </p:cNvPr>
          <p:cNvSpPr txBox="1">
            <a:spLocks/>
          </p:cNvSpPr>
          <p:nvPr/>
        </p:nvSpPr>
        <p:spPr>
          <a:xfrm>
            <a:off x="2248397" y="1229224"/>
            <a:ext cx="2779077" cy="3932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Schrems I (2015)</a:t>
            </a:r>
          </a:p>
        </p:txBody>
      </p:sp>
      <p:sp>
        <p:nvSpPr>
          <p:cNvPr id="3" name="Tijdelijke aanduiding voor tekst 3">
            <a:extLst>
              <a:ext uri="{FF2B5EF4-FFF2-40B4-BE49-F238E27FC236}">
                <a16:creationId xmlns:a16="http://schemas.microsoft.com/office/drawing/2014/main" id="{C29D5092-2AB2-8486-8399-65E82FB30359}"/>
              </a:ext>
            </a:extLst>
          </p:cNvPr>
          <p:cNvSpPr txBox="1">
            <a:spLocks/>
          </p:cNvSpPr>
          <p:nvPr/>
        </p:nvSpPr>
        <p:spPr>
          <a:xfrm>
            <a:off x="2248397" y="2054660"/>
            <a:ext cx="2779077" cy="802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Einde Safe Harbor</a:t>
            </a:r>
          </a:p>
        </p:txBody>
      </p:sp>
      <p:sp>
        <p:nvSpPr>
          <p:cNvPr id="5" name="Tijdelijke aanduiding voor tekst 4">
            <a:extLst>
              <a:ext uri="{FF2B5EF4-FFF2-40B4-BE49-F238E27FC236}">
                <a16:creationId xmlns:a16="http://schemas.microsoft.com/office/drawing/2014/main" id="{F20D3A31-C434-3FBF-0CE6-1C2B4D4EE944}"/>
              </a:ext>
            </a:extLst>
          </p:cNvPr>
          <p:cNvSpPr txBox="1">
            <a:spLocks/>
          </p:cNvSpPr>
          <p:nvPr/>
        </p:nvSpPr>
        <p:spPr>
          <a:xfrm>
            <a:off x="6010009" y="845235"/>
            <a:ext cx="2779077" cy="3932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Safe Harbor (2000)</a:t>
            </a:r>
          </a:p>
        </p:txBody>
      </p:sp>
      <p:sp>
        <p:nvSpPr>
          <p:cNvPr id="6" name="Tijdelijke aanduiding voor tekst 6">
            <a:extLst>
              <a:ext uri="{FF2B5EF4-FFF2-40B4-BE49-F238E27FC236}">
                <a16:creationId xmlns:a16="http://schemas.microsoft.com/office/drawing/2014/main" id="{D8D91A2A-A72D-F839-53A6-1BBEB49C836B}"/>
              </a:ext>
            </a:extLst>
          </p:cNvPr>
          <p:cNvSpPr txBox="1">
            <a:spLocks/>
          </p:cNvSpPr>
          <p:nvPr/>
        </p:nvSpPr>
        <p:spPr>
          <a:xfrm>
            <a:off x="6166056" y="2571430"/>
            <a:ext cx="2779077" cy="3932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Schrems II (2020)</a:t>
            </a:r>
          </a:p>
        </p:txBody>
      </p:sp>
      <p:sp>
        <p:nvSpPr>
          <p:cNvPr id="7" name="Tijdelijke aanduiding voor tekst 8">
            <a:extLst>
              <a:ext uri="{FF2B5EF4-FFF2-40B4-BE49-F238E27FC236}">
                <a16:creationId xmlns:a16="http://schemas.microsoft.com/office/drawing/2014/main" id="{AB25D11C-7C2A-D318-C507-B4A7C0C86CA1}"/>
              </a:ext>
            </a:extLst>
          </p:cNvPr>
          <p:cNvSpPr txBox="1">
            <a:spLocks/>
          </p:cNvSpPr>
          <p:nvPr/>
        </p:nvSpPr>
        <p:spPr>
          <a:xfrm>
            <a:off x="2434819" y="4259555"/>
            <a:ext cx="1985399" cy="3932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Nieuwe SCC’s (2021)</a:t>
            </a:r>
          </a:p>
        </p:txBody>
      </p:sp>
      <p:sp>
        <p:nvSpPr>
          <p:cNvPr id="8" name="Tijdelijke aanduiding voor tekst 12">
            <a:extLst>
              <a:ext uri="{FF2B5EF4-FFF2-40B4-BE49-F238E27FC236}">
                <a16:creationId xmlns:a16="http://schemas.microsoft.com/office/drawing/2014/main" id="{90D2461C-07DA-9442-BA31-D5800521735F}"/>
              </a:ext>
            </a:extLst>
          </p:cNvPr>
          <p:cNvSpPr txBox="1">
            <a:spLocks/>
          </p:cNvSpPr>
          <p:nvPr/>
        </p:nvSpPr>
        <p:spPr>
          <a:xfrm>
            <a:off x="6166056" y="3456915"/>
            <a:ext cx="2779077" cy="802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Einde Privacy Shield</a:t>
            </a:r>
          </a:p>
        </p:txBody>
      </p:sp>
      <p:sp>
        <p:nvSpPr>
          <p:cNvPr id="9" name="Titel 1">
            <a:extLst>
              <a:ext uri="{FF2B5EF4-FFF2-40B4-BE49-F238E27FC236}">
                <a16:creationId xmlns:a16="http://schemas.microsoft.com/office/drawing/2014/main" id="{16036350-D23E-A59F-5932-8AEC93974CD9}"/>
              </a:ext>
            </a:extLst>
          </p:cNvPr>
          <p:cNvSpPr>
            <a:spLocks noGrp="1"/>
          </p:cNvSpPr>
          <p:nvPr>
            <p:ph type="title"/>
          </p:nvPr>
        </p:nvSpPr>
        <p:spPr>
          <a:xfrm>
            <a:off x="360894" y="78012"/>
            <a:ext cx="8411961" cy="861655"/>
          </a:xfrm>
        </p:spPr>
        <p:txBody>
          <a:bodyPr>
            <a:normAutofit fontScale="90000"/>
          </a:bodyPr>
          <a:lstStyle/>
          <a:p>
            <a:r>
              <a:rPr lang="nl-NL" dirty="0"/>
              <a:t>Internationale doorgifte: geschiedenis</a:t>
            </a:r>
          </a:p>
        </p:txBody>
      </p:sp>
      <p:pic>
        <p:nvPicPr>
          <p:cNvPr id="10" name="Picture 2" descr="Edward Snowden - Wikipedia">
            <a:extLst>
              <a:ext uri="{FF2B5EF4-FFF2-40B4-BE49-F238E27FC236}">
                <a16:creationId xmlns:a16="http://schemas.microsoft.com/office/drawing/2014/main" id="{067A2A4E-3E15-2B0B-C45B-2D19CED47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3264" y="199789"/>
            <a:ext cx="1443806" cy="173690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4" descr="Max Schrems - Wikipedia">
            <a:extLst>
              <a:ext uri="{FF2B5EF4-FFF2-40B4-BE49-F238E27FC236}">
                <a16:creationId xmlns:a16="http://schemas.microsoft.com/office/drawing/2014/main" id="{7F1FDB5C-975B-DC83-A349-5E89D78FE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3062" y="3959881"/>
            <a:ext cx="1438787" cy="215818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8" descr="Volg TweeNul op Facebook - Voetbalnieuws TweeNul.nl">
            <a:extLst>
              <a:ext uri="{FF2B5EF4-FFF2-40B4-BE49-F238E27FC236}">
                <a16:creationId xmlns:a16="http://schemas.microsoft.com/office/drawing/2014/main" id="{1EF86436-DD3A-F8BD-3403-51B8844A8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7664" y="2200374"/>
            <a:ext cx="2537136" cy="14271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Helen Dixon | Data Protection Commissioner">
            <a:extLst>
              <a:ext uri="{FF2B5EF4-FFF2-40B4-BE49-F238E27FC236}">
                <a16:creationId xmlns:a16="http://schemas.microsoft.com/office/drawing/2014/main" id="{E538441C-49DE-72B6-5231-1D6D75CC91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1336" y="3429000"/>
            <a:ext cx="1521726" cy="20543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2" descr="Foreign Intelligence Surveillance Act - Wikipedia">
            <a:extLst>
              <a:ext uri="{FF2B5EF4-FFF2-40B4-BE49-F238E27FC236}">
                <a16:creationId xmlns:a16="http://schemas.microsoft.com/office/drawing/2014/main" id="{C2537D94-199D-F2D2-FA8A-C3F80B5F33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921" y="1079881"/>
            <a:ext cx="2155417" cy="2155417"/>
          </a:xfrm>
          <a:prstGeom prst="rect">
            <a:avLst/>
          </a:prstGeom>
          <a:noFill/>
          <a:extLst>
            <a:ext uri="{909E8E84-426E-40DD-AFC4-6F175D3DCCD1}">
              <a14:hiddenFill xmlns:a14="http://schemas.microsoft.com/office/drawing/2010/main">
                <a:solidFill>
                  <a:srgbClr val="FFFFFF"/>
                </a:solidFill>
              </a14:hiddenFill>
            </a:ext>
          </a:extLst>
        </p:spPr>
      </p:pic>
      <p:sp>
        <p:nvSpPr>
          <p:cNvPr id="18" name="Pijl: omlaag 17">
            <a:extLst>
              <a:ext uri="{FF2B5EF4-FFF2-40B4-BE49-F238E27FC236}">
                <a16:creationId xmlns:a16="http://schemas.microsoft.com/office/drawing/2014/main" id="{0B5FB9E7-5C28-8991-11D1-F83DEE47A101}"/>
              </a:ext>
            </a:extLst>
          </p:cNvPr>
          <p:cNvSpPr/>
          <p:nvPr/>
        </p:nvSpPr>
        <p:spPr>
          <a:xfrm>
            <a:off x="4756124" y="792169"/>
            <a:ext cx="845308" cy="58775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descr="upload.wikimedia.org/wikipedia/commons/thumb/8/...">
            <a:extLst>
              <a:ext uri="{FF2B5EF4-FFF2-40B4-BE49-F238E27FC236}">
                <a16:creationId xmlns:a16="http://schemas.microsoft.com/office/drawing/2014/main" id="{D1237B49-3B2B-BC3E-132C-C06778699F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841" y="4217900"/>
            <a:ext cx="2099324" cy="1456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830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068681A6-77FD-F750-4DB8-FB950478836F}"/>
              </a:ext>
            </a:extLst>
          </p:cNvPr>
          <p:cNvPicPr>
            <a:picLocks noChangeAspect="1"/>
          </p:cNvPicPr>
          <p:nvPr/>
        </p:nvPicPr>
        <p:blipFill>
          <a:blip r:embed="rId2"/>
          <a:stretch>
            <a:fillRect/>
          </a:stretch>
        </p:blipFill>
        <p:spPr>
          <a:xfrm>
            <a:off x="0" y="351075"/>
            <a:ext cx="12192000" cy="6263427"/>
          </a:xfrm>
          <a:prstGeom prst="rect">
            <a:avLst/>
          </a:prstGeom>
        </p:spPr>
      </p:pic>
      <p:sp>
        <p:nvSpPr>
          <p:cNvPr id="10" name="Pijl: omlaag 9">
            <a:extLst>
              <a:ext uri="{FF2B5EF4-FFF2-40B4-BE49-F238E27FC236}">
                <a16:creationId xmlns:a16="http://schemas.microsoft.com/office/drawing/2014/main" id="{F9AE2D12-E67B-F62A-B777-B5A384BDDDAB}"/>
              </a:ext>
            </a:extLst>
          </p:cNvPr>
          <p:cNvSpPr/>
          <p:nvPr/>
        </p:nvSpPr>
        <p:spPr>
          <a:xfrm>
            <a:off x="4822107" y="-5273"/>
            <a:ext cx="845308" cy="9480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584849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E9BED83-C022-66C6-3183-650D4BD67D09}"/>
              </a:ext>
            </a:extLst>
          </p:cNvPr>
          <p:cNvPicPr>
            <a:picLocks noChangeAspect="1"/>
          </p:cNvPicPr>
          <p:nvPr/>
        </p:nvPicPr>
        <p:blipFill>
          <a:blip r:embed="rId2"/>
          <a:stretch>
            <a:fillRect/>
          </a:stretch>
        </p:blipFill>
        <p:spPr>
          <a:xfrm>
            <a:off x="512361" y="1208062"/>
            <a:ext cx="4699242" cy="4616687"/>
          </a:xfrm>
          <a:prstGeom prst="rect">
            <a:avLst/>
          </a:prstGeom>
        </p:spPr>
      </p:pic>
      <p:sp>
        <p:nvSpPr>
          <p:cNvPr id="4" name="Titel 2">
            <a:extLst>
              <a:ext uri="{FF2B5EF4-FFF2-40B4-BE49-F238E27FC236}">
                <a16:creationId xmlns:a16="http://schemas.microsoft.com/office/drawing/2014/main" id="{4A0EE9E1-300C-462D-A588-0241B421FC71}"/>
              </a:ext>
            </a:extLst>
          </p:cNvPr>
          <p:cNvSpPr>
            <a:spLocks noGrp="1"/>
          </p:cNvSpPr>
          <p:nvPr>
            <p:ph type="title"/>
          </p:nvPr>
        </p:nvSpPr>
        <p:spPr>
          <a:xfrm>
            <a:off x="512361" y="427713"/>
            <a:ext cx="8411961" cy="861655"/>
          </a:xfrm>
        </p:spPr>
        <p:txBody>
          <a:bodyPr>
            <a:normAutofit/>
          </a:bodyPr>
          <a:lstStyle/>
          <a:p>
            <a:r>
              <a:rPr lang="nl-NL" sz="3600" dirty="0">
                <a:latin typeface="+mj-lt"/>
              </a:rPr>
              <a:t>GDPR </a:t>
            </a:r>
            <a:r>
              <a:rPr lang="nl-NL" sz="3600" dirty="0" err="1">
                <a:latin typeface="+mj-lt"/>
              </a:rPr>
              <a:t>Toolbox</a:t>
            </a:r>
            <a:endParaRPr lang="nl-NL" sz="3600" dirty="0">
              <a:latin typeface="+mj-lt"/>
            </a:endParaRPr>
          </a:p>
        </p:txBody>
      </p:sp>
      <p:sp>
        <p:nvSpPr>
          <p:cNvPr id="5" name="Tijdelijke aanduiding voor inhoud 3">
            <a:extLst>
              <a:ext uri="{FF2B5EF4-FFF2-40B4-BE49-F238E27FC236}">
                <a16:creationId xmlns:a16="http://schemas.microsoft.com/office/drawing/2014/main" id="{D52B6DB3-F1DB-0300-3A22-C8B350948465}"/>
              </a:ext>
            </a:extLst>
          </p:cNvPr>
          <p:cNvSpPr txBox="1">
            <a:spLocks/>
          </p:cNvSpPr>
          <p:nvPr/>
        </p:nvSpPr>
        <p:spPr>
          <a:xfrm>
            <a:off x="5463674" y="2218765"/>
            <a:ext cx="5495680" cy="27529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rabicPeriod"/>
            </a:pPr>
            <a:r>
              <a:rPr lang="nl-NL" sz="3200" dirty="0"/>
              <a:t>Adequaatheidsbesluit</a:t>
            </a:r>
          </a:p>
          <a:p>
            <a:pPr marL="457200" indent="-457200">
              <a:buFont typeface="Arial" panose="020B0604020202020204" pitchFamily="34" charset="0"/>
              <a:buAutoNum type="arabicPeriod"/>
            </a:pPr>
            <a:r>
              <a:rPr lang="nl-NL" sz="3200" dirty="0"/>
              <a:t>Passende waarborgen</a:t>
            </a:r>
          </a:p>
          <a:p>
            <a:pPr marL="457200" indent="-457200">
              <a:buFont typeface="Arial" panose="020B0604020202020204" pitchFamily="34" charset="0"/>
              <a:buAutoNum type="arabicPeriod"/>
            </a:pPr>
            <a:r>
              <a:rPr lang="nl-NL" sz="3200" dirty="0"/>
              <a:t>Afwijkingen</a:t>
            </a:r>
          </a:p>
          <a:p>
            <a:pPr marL="0" indent="0">
              <a:buFont typeface="Arial" panose="020B0604020202020204" pitchFamily="34" charset="0"/>
              <a:buNone/>
            </a:pPr>
            <a:endParaRPr lang="nl-NL" sz="3200" dirty="0"/>
          </a:p>
          <a:p>
            <a:pPr marL="0" indent="0">
              <a:buFont typeface="Arial" panose="020B0604020202020204" pitchFamily="34" charset="0"/>
              <a:buNone/>
            </a:pPr>
            <a:endParaRPr lang="nl-NL" sz="2000" dirty="0"/>
          </a:p>
        </p:txBody>
      </p:sp>
    </p:spTree>
    <p:extLst>
      <p:ext uri="{BB962C8B-B14F-4D97-AF65-F5344CB8AC3E}">
        <p14:creationId xmlns:p14="http://schemas.microsoft.com/office/powerpoint/2010/main" val="3017070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0940DC0-5056-FA8F-1313-0DBF19F42CCB}"/>
              </a:ext>
            </a:extLst>
          </p:cNvPr>
          <p:cNvSpPr txBox="1">
            <a:spLocks/>
          </p:cNvSpPr>
          <p:nvPr/>
        </p:nvSpPr>
        <p:spPr>
          <a:xfrm>
            <a:off x="777290" y="1740941"/>
            <a:ext cx="4049353" cy="44746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000" dirty="0"/>
              <a:t>Andorra</a:t>
            </a:r>
          </a:p>
          <a:p>
            <a:r>
              <a:rPr lang="nl-NL" sz="2000" dirty="0"/>
              <a:t>Argentinië</a:t>
            </a:r>
          </a:p>
          <a:p>
            <a:r>
              <a:rPr lang="nl-NL" sz="2000" dirty="0"/>
              <a:t>Canada </a:t>
            </a:r>
          </a:p>
          <a:p>
            <a:r>
              <a:rPr lang="nl-NL" sz="2000" dirty="0"/>
              <a:t>Faeröereilanden </a:t>
            </a:r>
          </a:p>
          <a:p>
            <a:r>
              <a:rPr lang="nl-NL" sz="2000" dirty="0"/>
              <a:t>Guernsey</a:t>
            </a:r>
          </a:p>
          <a:p>
            <a:r>
              <a:rPr lang="nl-NL" sz="2000" dirty="0" err="1"/>
              <a:t>Isle</a:t>
            </a:r>
            <a:r>
              <a:rPr lang="nl-NL" sz="2000" dirty="0"/>
              <a:t> of Man</a:t>
            </a:r>
          </a:p>
          <a:p>
            <a:r>
              <a:rPr lang="nl-NL" sz="2000" dirty="0"/>
              <a:t>Israël</a:t>
            </a:r>
          </a:p>
          <a:p>
            <a:r>
              <a:rPr lang="nl-NL" sz="2000" dirty="0"/>
              <a:t>Japan</a:t>
            </a:r>
          </a:p>
        </p:txBody>
      </p:sp>
      <p:sp>
        <p:nvSpPr>
          <p:cNvPr id="3" name="Titel 2">
            <a:extLst>
              <a:ext uri="{FF2B5EF4-FFF2-40B4-BE49-F238E27FC236}">
                <a16:creationId xmlns:a16="http://schemas.microsoft.com/office/drawing/2014/main" id="{8CD7D7B1-DB6D-442D-23A3-9506E9D53206}"/>
              </a:ext>
            </a:extLst>
          </p:cNvPr>
          <p:cNvSpPr>
            <a:spLocks noGrp="1"/>
          </p:cNvSpPr>
          <p:nvPr>
            <p:ph type="title"/>
          </p:nvPr>
        </p:nvSpPr>
        <p:spPr>
          <a:xfrm>
            <a:off x="778338" y="587733"/>
            <a:ext cx="8411961" cy="861655"/>
          </a:xfrm>
        </p:spPr>
        <p:txBody>
          <a:bodyPr/>
          <a:lstStyle/>
          <a:p>
            <a:r>
              <a:rPr lang="nl-NL" dirty="0">
                <a:latin typeface="+mj-lt"/>
              </a:rPr>
              <a:t>1. </a:t>
            </a:r>
            <a:r>
              <a:rPr lang="nl-NL" dirty="0"/>
              <a:t>Adequaatheidsbesluit</a:t>
            </a:r>
          </a:p>
        </p:txBody>
      </p:sp>
      <p:sp>
        <p:nvSpPr>
          <p:cNvPr id="5" name="Tijdelijke aanduiding voor tekst 3">
            <a:extLst>
              <a:ext uri="{FF2B5EF4-FFF2-40B4-BE49-F238E27FC236}">
                <a16:creationId xmlns:a16="http://schemas.microsoft.com/office/drawing/2014/main" id="{490DED0A-34AB-73E3-A8C8-91E00D6918F6}"/>
              </a:ext>
            </a:extLst>
          </p:cNvPr>
          <p:cNvSpPr txBox="1">
            <a:spLocks/>
          </p:cNvSpPr>
          <p:nvPr/>
        </p:nvSpPr>
        <p:spPr>
          <a:xfrm>
            <a:off x="5140946" y="1740941"/>
            <a:ext cx="4049353" cy="47633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000" dirty="0"/>
              <a:t>Jersey</a:t>
            </a:r>
          </a:p>
          <a:p>
            <a:r>
              <a:rPr lang="nl-NL" sz="2000" dirty="0"/>
              <a:t>Nieuw-Zeeland</a:t>
            </a:r>
          </a:p>
          <a:p>
            <a:r>
              <a:rPr lang="nl-NL" sz="2000" dirty="0"/>
              <a:t>Uruguay</a:t>
            </a:r>
          </a:p>
          <a:p>
            <a:r>
              <a:rPr lang="nl-NL" sz="2000" dirty="0"/>
              <a:t>Verenigd Koninkrijk</a:t>
            </a:r>
          </a:p>
          <a:p>
            <a:r>
              <a:rPr lang="nl-NL" sz="2000" dirty="0">
                <a:solidFill>
                  <a:srgbClr val="FF0000"/>
                </a:solidFill>
              </a:rPr>
              <a:t>Verenigde Staten (Data privacy framework)</a:t>
            </a:r>
          </a:p>
          <a:p>
            <a:r>
              <a:rPr lang="nl-NL" sz="2000" dirty="0"/>
              <a:t>Zwitserland</a:t>
            </a:r>
            <a:r>
              <a:rPr lang="nl-NL" sz="2000" dirty="0">
                <a:solidFill>
                  <a:srgbClr val="FF0000"/>
                </a:solidFill>
              </a:rPr>
              <a:t>	</a:t>
            </a:r>
          </a:p>
          <a:p>
            <a:r>
              <a:rPr lang="nl-NL" sz="2000" dirty="0"/>
              <a:t>Zuid Korea</a:t>
            </a:r>
          </a:p>
        </p:txBody>
      </p:sp>
      <p:sp>
        <p:nvSpPr>
          <p:cNvPr id="6" name="Rechthoek 5">
            <a:extLst>
              <a:ext uri="{FF2B5EF4-FFF2-40B4-BE49-F238E27FC236}">
                <a16:creationId xmlns:a16="http://schemas.microsoft.com/office/drawing/2014/main" id="{C5604D05-7C43-03BC-533B-EF9CC4CCDC61}"/>
              </a:ext>
            </a:extLst>
          </p:cNvPr>
          <p:cNvSpPr/>
          <p:nvPr/>
        </p:nvSpPr>
        <p:spPr>
          <a:xfrm>
            <a:off x="7165622" y="6477017"/>
            <a:ext cx="1517210" cy="400110"/>
          </a:xfrm>
          <a:prstGeom prst="rect">
            <a:avLst/>
          </a:prstGeom>
        </p:spPr>
        <p:txBody>
          <a:bodyPr wrap="none">
            <a:spAutoFit/>
          </a:bodyPr>
          <a:lstStyle/>
          <a:p>
            <a:r>
              <a:rPr lang="nl-NL" sz="2000" dirty="0"/>
              <a:t>Art. 45 AVG</a:t>
            </a:r>
          </a:p>
        </p:txBody>
      </p:sp>
    </p:spTree>
    <p:extLst>
      <p:ext uri="{BB962C8B-B14F-4D97-AF65-F5344CB8AC3E}">
        <p14:creationId xmlns:p14="http://schemas.microsoft.com/office/powerpoint/2010/main" val="672183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A6AA3F-7041-5161-2409-2CEA5AC6B411}"/>
              </a:ext>
            </a:extLst>
          </p:cNvPr>
          <p:cNvSpPr>
            <a:spLocks noGrp="1"/>
          </p:cNvSpPr>
          <p:nvPr>
            <p:ph type="title"/>
          </p:nvPr>
        </p:nvSpPr>
        <p:spPr>
          <a:xfrm>
            <a:off x="778338" y="587733"/>
            <a:ext cx="8411961" cy="861655"/>
          </a:xfrm>
        </p:spPr>
        <p:txBody>
          <a:bodyPr/>
          <a:lstStyle/>
          <a:p>
            <a:r>
              <a:rPr lang="nl-NL" dirty="0"/>
              <a:t>2. Passende waarborgen</a:t>
            </a:r>
          </a:p>
        </p:txBody>
      </p:sp>
      <p:sp>
        <p:nvSpPr>
          <p:cNvPr id="3" name="Tijdelijke aanduiding voor inhoud 3">
            <a:extLst>
              <a:ext uri="{FF2B5EF4-FFF2-40B4-BE49-F238E27FC236}">
                <a16:creationId xmlns:a16="http://schemas.microsoft.com/office/drawing/2014/main" id="{94D5AFFC-D9F6-3787-E397-C624F789A9F8}"/>
              </a:ext>
            </a:extLst>
          </p:cNvPr>
          <p:cNvSpPr txBox="1">
            <a:spLocks/>
          </p:cNvSpPr>
          <p:nvPr/>
        </p:nvSpPr>
        <p:spPr>
          <a:xfrm>
            <a:off x="5140944" y="1752516"/>
            <a:ext cx="6272717" cy="4463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dirty="0"/>
              <a:t>Juridisch bindend instrument tussen overheden</a:t>
            </a:r>
          </a:p>
          <a:p>
            <a:r>
              <a:rPr lang="nl-NL" sz="2400" dirty="0"/>
              <a:t>Binding Corporate Rules (BCR)  (art. 47)</a:t>
            </a:r>
          </a:p>
          <a:p>
            <a:r>
              <a:rPr lang="nl-NL" sz="2400" dirty="0"/>
              <a:t>Modelcontract</a:t>
            </a:r>
          </a:p>
          <a:p>
            <a:r>
              <a:rPr lang="nl-NL" sz="2400" dirty="0"/>
              <a:t>Gedragscode (art. 40)</a:t>
            </a:r>
          </a:p>
          <a:p>
            <a:r>
              <a:rPr lang="nl-NL" sz="2400" dirty="0"/>
              <a:t>Certificering (art. 42)</a:t>
            </a:r>
          </a:p>
        </p:txBody>
      </p:sp>
      <p:sp>
        <p:nvSpPr>
          <p:cNvPr id="5" name="TextBox 4">
            <a:extLst>
              <a:ext uri="{FF2B5EF4-FFF2-40B4-BE49-F238E27FC236}">
                <a16:creationId xmlns:a16="http://schemas.microsoft.com/office/drawing/2014/main" id="{9F37CA97-76C6-A408-A9A0-6CA4BFB5680A}"/>
              </a:ext>
            </a:extLst>
          </p:cNvPr>
          <p:cNvSpPr txBox="1"/>
          <p:nvPr/>
        </p:nvSpPr>
        <p:spPr>
          <a:xfrm>
            <a:off x="7091100" y="6500055"/>
            <a:ext cx="1630575" cy="400110"/>
          </a:xfrm>
          <a:prstGeom prst="rect">
            <a:avLst/>
          </a:prstGeom>
          <a:noFill/>
        </p:spPr>
        <p:txBody>
          <a:bodyPr wrap="none" rtlCol="0">
            <a:spAutoFit/>
          </a:bodyPr>
          <a:lstStyle/>
          <a:p>
            <a:r>
              <a:rPr lang="nl-NL" sz="2000" dirty="0"/>
              <a:t>Art. 46 AVG</a:t>
            </a:r>
          </a:p>
        </p:txBody>
      </p:sp>
      <p:pic>
        <p:nvPicPr>
          <p:cNvPr id="6" name="Picture 2" descr="Image result for export">
            <a:extLst>
              <a:ext uri="{FF2B5EF4-FFF2-40B4-BE49-F238E27FC236}">
                <a16:creationId xmlns:a16="http://schemas.microsoft.com/office/drawing/2014/main" id="{80E91240-7515-3B8C-8C9E-386AAACA42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338" y="2050945"/>
            <a:ext cx="3679549" cy="27561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212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462653-D7A1-C81A-2BE2-75B2A12E346B}"/>
              </a:ext>
            </a:extLst>
          </p:cNvPr>
          <p:cNvSpPr>
            <a:spLocks noGrp="1"/>
          </p:cNvSpPr>
          <p:nvPr>
            <p:ph type="title"/>
          </p:nvPr>
        </p:nvSpPr>
        <p:spPr>
          <a:xfrm>
            <a:off x="778338" y="587733"/>
            <a:ext cx="8411961" cy="861655"/>
          </a:xfrm>
        </p:spPr>
        <p:txBody>
          <a:bodyPr/>
          <a:lstStyle/>
          <a:p>
            <a:r>
              <a:rPr lang="nl-NL" dirty="0"/>
              <a:t>3. Afwijkingen</a:t>
            </a:r>
          </a:p>
        </p:txBody>
      </p:sp>
      <p:sp>
        <p:nvSpPr>
          <p:cNvPr id="3" name="TextBox 4">
            <a:extLst>
              <a:ext uri="{FF2B5EF4-FFF2-40B4-BE49-F238E27FC236}">
                <a16:creationId xmlns:a16="http://schemas.microsoft.com/office/drawing/2014/main" id="{CDB13589-35A8-65FA-7672-678B9C504569}"/>
              </a:ext>
            </a:extLst>
          </p:cNvPr>
          <p:cNvSpPr txBox="1"/>
          <p:nvPr/>
        </p:nvSpPr>
        <p:spPr>
          <a:xfrm>
            <a:off x="7275534" y="6436345"/>
            <a:ext cx="1630575" cy="400110"/>
          </a:xfrm>
          <a:prstGeom prst="rect">
            <a:avLst/>
          </a:prstGeom>
          <a:noFill/>
        </p:spPr>
        <p:txBody>
          <a:bodyPr wrap="none" rtlCol="0">
            <a:spAutoFit/>
          </a:bodyPr>
          <a:lstStyle/>
          <a:p>
            <a:r>
              <a:rPr lang="nl-NL" sz="2000" dirty="0"/>
              <a:t>Art. 49 AVG</a:t>
            </a:r>
          </a:p>
        </p:txBody>
      </p:sp>
      <p:sp>
        <p:nvSpPr>
          <p:cNvPr id="5" name="Tijdelijke aanduiding voor inhoud 3">
            <a:extLst>
              <a:ext uri="{FF2B5EF4-FFF2-40B4-BE49-F238E27FC236}">
                <a16:creationId xmlns:a16="http://schemas.microsoft.com/office/drawing/2014/main" id="{30176B21-9907-BB6F-A33C-D8A26546AD89}"/>
              </a:ext>
            </a:extLst>
          </p:cNvPr>
          <p:cNvSpPr txBox="1">
            <a:spLocks/>
          </p:cNvSpPr>
          <p:nvPr/>
        </p:nvSpPr>
        <p:spPr>
          <a:xfrm>
            <a:off x="5140944" y="1008529"/>
            <a:ext cx="5643597" cy="5207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000" dirty="0"/>
              <a:t>Doorgifte mag in specifieke gevallen ook als:</a:t>
            </a:r>
          </a:p>
          <a:p>
            <a:r>
              <a:rPr lang="nl-NL" sz="2000" dirty="0"/>
              <a:t>Uitdrukkelijke toestemming</a:t>
            </a:r>
          </a:p>
          <a:p>
            <a:r>
              <a:rPr lang="nl-NL" sz="2000" dirty="0"/>
              <a:t>Noodzakelijk  voor uitvoering overeenkomst tussen de betrokkene en de verwerkingsverantwoordelijke</a:t>
            </a:r>
          </a:p>
          <a:p>
            <a:r>
              <a:rPr lang="nl-NL" sz="2000" dirty="0"/>
              <a:t>Noodzakelijk voor de sluiting of de uitvoering van een overeenkomst in het belang van de betrokkene </a:t>
            </a:r>
          </a:p>
          <a:p>
            <a:r>
              <a:rPr lang="nl-NL" sz="2000" dirty="0"/>
              <a:t>Gewichtige reden van algemeen belang</a:t>
            </a:r>
          </a:p>
          <a:p>
            <a:r>
              <a:rPr lang="nl-NL" sz="2000" dirty="0"/>
              <a:t>Onderbouwing juridische procedure</a:t>
            </a:r>
          </a:p>
          <a:p>
            <a:r>
              <a:rPr lang="nl-NL" sz="2000" dirty="0"/>
              <a:t>Bescherming van vitale belangen van betrokkene</a:t>
            </a:r>
          </a:p>
          <a:p>
            <a:r>
              <a:rPr lang="nl-NL" sz="2000" dirty="0"/>
              <a:t>Publiek register</a:t>
            </a:r>
          </a:p>
        </p:txBody>
      </p:sp>
      <p:pic>
        <p:nvPicPr>
          <p:cNvPr id="6" name="Picture 2" descr="Image result for export">
            <a:extLst>
              <a:ext uri="{FF2B5EF4-FFF2-40B4-BE49-F238E27FC236}">
                <a16:creationId xmlns:a16="http://schemas.microsoft.com/office/drawing/2014/main" id="{C468E905-13F8-7F61-DDCD-EB1FC60D2B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338" y="1988823"/>
            <a:ext cx="3845420" cy="2880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165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5C8BA4-1793-2D02-D307-B7EDE8CCB44E}"/>
              </a:ext>
            </a:extLst>
          </p:cNvPr>
          <p:cNvPicPr>
            <a:picLocks noChangeAspect="1"/>
          </p:cNvPicPr>
          <p:nvPr/>
        </p:nvPicPr>
        <p:blipFill>
          <a:blip r:embed="rId2"/>
          <a:stretch>
            <a:fillRect/>
          </a:stretch>
        </p:blipFill>
        <p:spPr>
          <a:xfrm>
            <a:off x="6507137" y="682702"/>
            <a:ext cx="1621307" cy="707124"/>
          </a:xfrm>
          <a:prstGeom prst="rect">
            <a:avLst/>
          </a:prstGeom>
        </p:spPr>
      </p:pic>
      <p:grpSp>
        <p:nvGrpSpPr>
          <p:cNvPr id="4" name="Group 2">
            <a:extLst>
              <a:ext uri="{FF2B5EF4-FFF2-40B4-BE49-F238E27FC236}">
                <a16:creationId xmlns:a16="http://schemas.microsoft.com/office/drawing/2014/main" id="{2F3B4310-F480-4773-BFFD-AC1B405E29B7}"/>
              </a:ext>
            </a:extLst>
          </p:cNvPr>
          <p:cNvGrpSpPr/>
          <p:nvPr/>
        </p:nvGrpSpPr>
        <p:grpSpPr>
          <a:xfrm>
            <a:off x="4762385" y="127747"/>
            <a:ext cx="5101904" cy="5908674"/>
            <a:chOff x="23469599" y="17462500"/>
            <a:chExt cx="4167423" cy="4959349"/>
          </a:xfrm>
        </p:grpSpPr>
        <p:sp>
          <p:nvSpPr>
            <p:cNvPr id="25" name="Shape">
              <a:extLst>
                <a:ext uri="{FF2B5EF4-FFF2-40B4-BE49-F238E27FC236}">
                  <a16:creationId xmlns:a16="http://schemas.microsoft.com/office/drawing/2014/main" id="{2F5065BB-7B07-43F8-8C22-A11EB64B4C87}"/>
                </a:ext>
              </a:extLst>
            </p:cNvPr>
            <p:cNvSpPr/>
            <p:nvPr/>
          </p:nvSpPr>
          <p:spPr>
            <a:xfrm>
              <a:off x="23469599" y="18605500"/>
              <a:ext cx="4167423" cy="3816349"/>
            </a:xfrm>
            <a:custGeom>
              <a:avLst/>
              <a:gdLst/>
              <a:ahLst/>
              <a:cxnLst>
                <a:cxn ang="0">
                  <a:pos x="wd2" y="hd2"/>
                </a:cxn>
                <a:cxn ang="5400000">
                  <a:pos x="wd2" y="hd2"/>
                </a:cxn>
                <a:cxn ang="10800000">
                  <a:pos x="wd2" y="hd2"/>
                </a:cxn>
                <a:cxn ang="16200000">
                  <a:pos x="wd2" y="hd2"/>
                </a:cxn>
              </a:cxnLst>
              <a:rect l="0" t="0" r="r" b="b"/>
              <a:pathLst>
                <a:path w="21343" h="21600" extrusionOk="0">
                  <a:moveTo>
                    <a:pt x="19318" y="21600"/>
                  </a:moveTo>
                  <a:lnTo>
                    <a:pt x="2024" y="21600"/>
                  </a:lnTo>
                  <a:cubicBezTo>
                    <a:pt x="808" y="21600"/>
                    <a:pt x="-129" y="20515"/>
                    <a:pt x="14" y="19285"/>
                  </a:cubicBezTo>
                  <a:lnTo>
                    <a:pt x="2453" y="1811"/>
                  </a:lnTo>
                  <a:cubicBezTo>
                    <a:pt x="2577" y="776"/>
                    <a:pt x="3442" y="0"/>
                    <a:pt x="4463" y="0"/>
                  </a:cubicBezTo>
                  <a:lnTo>
                    <a:pt x="16879" y="0"/>
                  </a:lnTo>
                  <a:cubicBezTo>
                    <a:pt x="17900" y="0"/>
                    <a:pt x="18765" y="776"/>
                    <a:pt x="18889" y="1811"/>
                  </a:cubicBezTo>
                  <a:lnTo>
                    <a:pt x="21328" y="19285"/>
                  </a:lnTo>
                  <a:cubicBezTo>
                    <a:pt x="21471" y="20515"/>
                    <a:pt x="20528" y="21600"/>
                    <a:pt x="19318" y="21600"/>
                  </a:cubicBezTo>
                  <a:close/>
                </a:path>
              </a:pathLst>
            </a:custGeom>
            <a:solidFill>
              <a:schemeClr val="bg2">
                <a:lumMod val="1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000">
                  <a:solidFill>
                    <a:srgbClr val="FFFFFF"/>
                  </a:solidFill>
                </a:defRPr>
              </a:pPr>
              <a:endParaRPr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6" name="Shape">
              <a:extLst>
                <a:ext uri="{FF2B5EF4-FFF2-40B4-BE49-F238E27FC236}">
                  <a16:creationId xmlns:a16="http://schemas.microsoft.com/office/drawing/2014/main" id="{101B6391-8943-471E-B33B-AE1ACFAD269C}"/>
                </a:ext>
              </a:extLst>
            </p:cNvPr>
            <p:cNvSpPr/>
            <p:nvPr/>
          </p:nvSpPr>
          <p:spPr>
            <a:xfrm>
              <a:off x="23634700" y="18605500"/>
              <a:ext cx="3844499" cy="3816349"/>
            </a:xfrm>
            <a:custGeom>
              <a:avLst/>
              <a:gdLst/>
              <a:ahLst/>
              <a:cxnLst>
                <a:cxn ang="0">
                  <a:pos x="wd2" y="hd2"/>
                </a:cxn>
                <a:cxn ang="5400000">
                  <a:pos x="wd2" y="hd2"/>
                </a:cxn>
                <a:cxn ang="10800000">
                  <a:pos x="wd2" y="hd2"/>
                </a:cxn>
                <a:cxn ang="16200000">
                  <a:pos x="wd2" y="hd2"/>
                </a:cxn>
              </a:cxnLst>
              <a:rect l="0" t="0" r="r" b="b"/>
              <a:pathLst>
                <a:path w="21340" h="21600" extrusionOk="0">
                  <a:moveTo>
                    <a:pt x="19310" y="21600"/>
                  </a:moveTo>
                  <a:lnTo>
                    <a:pt x="2024" y="21600"/>
                  </a:lnTo>
                  <a:cubicBezTo>
                    <a:pt x="812" y="21600"/>
                    <a:pt x="-133" y="20515"/>
                    <a:pt x="15" y="19285"/>
                  </a:cubicBezTo>
                  <a:lnTo>
                    <a:pt x="1876" y="1811"/>
                  </a:lnTo>
                  <a:cubicBezTo>
                    <a:pt x="2003" y="776"/>
                    <a:pt x="2863" y="0"/>
                    <a:pt x="3885" y="0"/>
                  </a:cubicBezTo>
                  <a:lnTo>
                    <a:pt x="17456" y="0"/>
                  </a:lnTo>
                  <a:cubicBezTo>
                    <a:pt x="18478" y="0"/>
                    <a:pt x="19338" y="776"/>
                    <a:pt x="19465" y="1811"/>
                  </a:cubicBezTo>
                  <a:lnTo>
                    <a:pt x="21326" y="19285"/>
                  </a:lnTo>
                  <a:cubicBezTo>
                    <a:pt x="21467" y="20515"/>
                    <a:pt x="20529" y="21600"/>
                    <a:pt x="19310" y="21600"/>
                  </a:cubicBezTo>
                  <a:close/>
                </a:path>
              </a:pathLst>
            </a:custGeom>
            <a:solidFill>
              <a:schemeClr val="bg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000">
                  <a:solidFill>
                    <a:srgbClr val="FFFFFF"/>
                  </a:solidFill>
                </a:defRPr>
              </a:pPr>
              <a:endParaRPr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7" name="Shape">
              <a:extLst>
                <a:ext uri="{FF2B5EF4-FFF2-40B4-BE49-F238E27FC236}">
                  <a16:creationId xmlns:a16="http://schemas.microsoft.com/office/drawing/2014/main" id="{4CFDF794-9784-41F6-87BE-557216DD18C3}"/>
                </a:ext>
              </a:extLst>
            </p:cNvPr>
            <p:cNvSpPr/>
            <p:nvPr/>
          </p:nvSpPr>
          <p:spPr>
            <a:xfrm>
              <a:off x="23977599" y="18707099"/>
              <a:ext cx="3150871" cy="1525527"/>
            </a:xfrm>
            <a:custGeom>
              <a:avLst/>
              <a:gdLst/>
              <a:ahLst/>
              <a:cxnLst>
                <a:cxn ang="0">
                  <a:pos x="wd2" y="hd2"/>
                </a:cxn>
                <a:cxn ang="5400000">
                  <a:pos x="wd2" y="hd2"/>
                </a:cxn>
                <a:cxn ang="10800000">
                  <a:pos x="wd2" y="hd2"/>
                </a:cxn>
                <a:cxn ang="16200000">
                  <a:pos x="wd2" y="hd2"/>
                </a:cxn>
              </a:cxnLst>
              <a:rect l="0" t="0" r="r" b="b"/>
              <a:pathLst>
                <a:path w="21600" h="21568" extrusionOk="0">
                  <a:moveTo>
                    <a:pt x="21600" y="15783"/>
                  </a:moveTo>
                  <a:lnTo>
                    <a:pt x="20938" y="3196"/>
                  </a:lnTo>
                  <a:cubicBezTo>
                    <a:pt x="20834" y="1383"/>
                    <a:pt x="20076" y="0"/>
                    <a:pt x="19180" y="0"/>
                  </a:cubicBezTo>
                  <a:lnTo>
                    <a:pt x="2420" y="0"/>
                  </a:lnTo>
                  <a:cubicBezTo>
                    <a:pt x="1524" y="0"/>
                    <a:pt x="766" y="1383"/>
                    <a:pt x="662" y="3214"/>
                  </a:cubicBezTo>
                  <a:lnTo>
                    <a:pt x="0" y="15783"/>
                  </a:lnTo>
                  <a:lnTo>
                    <a:pt x="1750" y="15783"/>
                  </a:lnTo>
                  <a:cubicBezTo>
                    <a:pt x="1750" y="15783"/>
                    <a:pt x="1750" y="15783"/>
                    <a:pt x="1750" y="15801"/>
                  </a:cubicBezTo>
                  <a:cubicBezTo>
                    <a:pt x="1750" y="16178"/>
                    <a:pt x="1715" y="16537"/>
                    <a:pt x="1654" y="16878"/>
                  </a:cubicBezTo>
                  <a:cubicBezTo>
                    <a:pt x="1602" y="17165"/>
                    <a:pt x="1515" y="17452"/>
                    <a:pt x="1384" y="17740"/>
                  </a:cubicBezTo>
                  <a:cubicBezTo>
                    <a:pt x="1341" y="17829"/>
                    <a:pt x="1306" y="17937"/>
                    <a:pt x="1271" y="18027"/>
                  </a:cubicBezTo>
                  <a:cubicBezTo>
                    <a:pt x="1141" y="18440"/>
                    <a:pt x="1080" y="18907"/>
                    <a:pt x="1088" y="19392"/>
                  </a:cubicBezTo>
                  <a:cubicBezTo>
                    <a:pt x="1114" y="20559"/>
                    <a:pt x="1576" y="21510"/>
                    <a:pt x="2142" y="21564"/>
                  </a:cubicBezTo>
                  <a:cubicBezTo>
                    <a:pt x="2446" y="21600"/>
                    <a:pt x="2742" y="21367"/>
                    <a:pt x="2969" y="20936"/>
                  </a:cubicBezTo>
                  <a:cubicBezTo>
                    <a:pt x="3195" y="20505"/>
                    <a:pt x="3317" y="19912"/>
                    <a:pt x="3317" y="19266"/>
                  </a:cubicBezTo>
                  <a:cubicBezTo>
                    <a:pt x="3317" y="18799"/>
                    <a:pt x="3247" y="18368"/>
                    <a:pt x="3126" y="17991"/>
                  </a:cubicBezTo>
                  <a:cubicBezTo>
                    <a:pt x="3099" y="17901"/>
                    <a:pt x="3065" y="17811"/>
                    <a:pt x="3030" y="17740"/>
                  </a:cubicBezTo>
                  <a:cubicBezTo>
                    <a:pt x="2925" y="17506"/>
                    <a:pt x="2847" y="17291"/>
                    <a:pt x="2803" y="17057"/>
                  </a:cubicBezTo>
                  <a:cubicBezTo>
                    <a:pt x="2716" y="16662"/>
                    <a:pt x="2673" y="16231"/>
                    <a:pt x="2673" y="15800"/>
                  </a:cubicBezTo>
                  <a:cubicBezTo>
                    <a:pt x="2673" y="15800"/>
                    <a:pt x="2673" y="15800"/>
                    <a:pt x="2673" y="15783"/>
                  </a:cubicBezTo>
                  <a:lnTo>
                    <a:pt x="21600" y="15783"/>
                  </a:ln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000">
                  <a:solidFill>
                    <a:srgbClr val="FFFFFF"/>
                  </a:solidFill>
                </a:defRPr>
              </a:pPr>
              <a:r>
                <a:rPr lang="fr-CA"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EO 14086</a:t>
              </a:r>
              <a:endParaRPr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8" name="Shape">
              <a:extLst>
                <a:ext uri="{FF2B5EF4-FFF2-40B4-BE49-F238E27FC236}">
                  <a16:creationId xmlns:a16="http://schemas.microsoft.com/office/drawing/2014/main" id="{FAAB61FB-9DB2-45A8-90FA-4EDC14F0663F}"/>
                </a:ext>
              </a:extLst>
            </p:cNvPr>
            <p:cNvSpPr/>
            <p:nvPr/>
          </p:nvSpPr>
          <p:spPr>
            <a:xfrm>
              <a:off x="23837900" y="19900900"/>
              <a:ext cx="3430272" cy="1224281"/>
            </a:xfrm>
            <a:custGeom>
              <a:avLst/>
              <a:gdLst/>
              <a:ahLst/>
              <a:cxnLst>
                <a:cxn ang="0">
                  <a:pos x="wd2" y="hd2"/>
                </a:cxn>
                <a:cxn ang="5400000">
                  <a:pos x="wd2" y="hd2"/>
                </a:cxn>
                <a:cxn ang="10800000">
                  <a:pos x="wd2" y="hd2"/>
                </a:cxn>
                <a:cxn ang="16200000">
                  <a:pos x="wd2" y="hd2"/>
                </a:cxn>
              </a:cxnLst>
              <a:rect l="0" t="0" r="r" b="b"/>
              <a:pathLst>
                <a:path w="21600" h="21600" extrusionOk="0">
                  <a:moveTo>
                    <a:pt x="20640" y="20390"/>
                  </a:moveTo>
                  <a:cubicBezTo>
                    <a:pt x="20536" y="20726"/>
                    <a:pt x="20464" y="21085"/>
                    <a:pt x="20424" y="21466"/>
                  </a:cubicBezTo>
                  <a:cubicBezTo>
                    <a:pt x="20416" y="21510"/>
                    <a:pt x="20416" y="21555"/>
                    <a:pt x="20416" y="21600"/>
                  </a:cubicBezTo>
                  <a:lnTo>
                    <a:pt x="21600" y="21600"/>
                  </a:lnTo>
                  <a:lnTo>
                    <a:pt x="20768" y="22"/>
                  </a:lnTo>
                  <a:lnTo>
                    <a:pt x="3791" y="22"/>
                  </a:lnTo>
                  <a:cubicBezTo>
                    <a:pt x="3823" y="179"/>
                    <a:pt x="3863" y="336"/>
                    <a:pt x="3919" y="493"/>
                  </a:cubicBezTo>
                  <a:lnTo>
                    <a:pt x="3919" y="493"/>
                  </a:lnTo>
                  <a:cubicBezTo>
                    <a:pt x="3967" y="627"/>
                    <a:pt x="4007" y="784"/>
                    <a:pt x="4039" y="919"/>
                  </a:cubicBezTo>
                  <a:cubicBezTo>
                    <a:pt x="4190" y="1546"/>
                    <a:pt x="4270" y="2308"/>
                    <a:pt x="4270" y="3070"/>
                  </a:cubicBezTo>
                  <a:cubicBezTo>
                    <a:pt x="4270" y="4145"/>
                    <a:pt x="4118" y="5131"/>
                    <a:pt x="3847" y="5848"/>
                  </a:cubicBezTo>
                  <a:cubicBezTo>
                    <a:pt x="3591" y="6543"/>
                    <a:pt x="3255" y="6901"/>
                    <a:pt x="2903" y="6901"/>
                  </a:cubicBezTo>
                  <a:cubicBezTo>
                    <a:pt x="2879" y="6901"/>
                    <a:pt x="2855" y="6901"/>
                    <a:pt x="2831" y="6901"/>
                  </a:cubicBezTo>
                  <a:cubicBezTo>
                    <a:pt x="2135" y="6812"/>
                    <a:pt x="1567" y="5198"/>
                    <a:pt x="1535" y="3249"/>
                  </a:cubicBezTo>
                  <a:cubicBezTo>
                    <a:pt x="1519" y="2442"/>
                    <a:pt x="1599" y="1636"/>
                    <a:pt x="1759" y="963"/>
                  </a:cubicBezTo>
                  <a:cubicBezTo>
                    <a:pt x="1799" y="784"/>
                    <a:pt x="1847" y="627"/>
                    <a:pt x="1895" y="471"/>
                  </a:cubicBezTo>
                  <a:cubicBezTo>
                    <a:pt x="1951" y="314"/>
                    <a:pt x="1991" y="157"/>
                    <a:pt x="2023" y="0"/>
                  </a:cubicBezTo>
                  <a:lnTo>
                    <a:pt x="832" y="0"/>
                  </a:lnTo>
                  <a:lnTo>
                    <a:pt x="0" y="21578"/>
                  </a:lnTo>
                  <a:lnTo>
                    <a:pt x="18833" y="21578"/>
                  </a:lnTo>
                  <a:cubicBezTo>
                    <a:pt x="18825" y="21488"/>
                    <a:pt x="18817" y="21421"/>
                    <a:pt x="18809" y="21331"/>
                  </a:cubicBezTo>
                  <a:cubicBezTo>
                    <a:pt x="18769" y="21017"/>
                    <a:pt x="18705" y="20681"/>
                    <a:pt x="18601" y="20368"/>
                  </a:cubicBezTo>
                  <a:cubicBezTo>
                    <a:pt x="18569" y="20256"/>
                    <a:pt x="18537" y="20144"/>
                    <a:pt x="18505" y="20032"/>
                  </a:cubicBezTo>
                  <a:cubicBezTo>
                    <a:pt x="18345" y="19382"/>
                    <a:pt x="18257" y="18620"/>
                    <a:pt x="18257" y="17836"/>
                  </a:cubicBezTo>
                  <a:cubicBezTo>
                    <a:pt x="18257" y="16783"/>
                    <a:pt x="18409" y="15774"/>
                    <a:pt x="18681" y="15057"/>
                  </a:cubicBezTo>
                  <a:cubicBezTo>
                    <a:pt x="18953" y="14318"/>
                    <a:pt x="19313" y="13959"/>
                    <a:pt x="19697" y="14004"/>
                  </a:cubicBezTo>
                  <a:cubicBezTo>
                    <a:pt x="20416" y="14094"/>
                    <a:pt x="20984" y="15752"/>
                    <a:pt x="21000" y="17768"/>
                  </a:cubicBezTo>
                  <a:cubicBezTo>
                    <a:pt x="21008" y="18620"/>
                    <a:pt x="20912" y="19427"/>
                    <a:pt x="20736" y="20121"/>
                  </a:cubicBezTo>
                  <a:cubicBezTo>
                    <a:pt x="20696" y="20211"/>
                    <a:pt x="20672" y="20300"/>
                    <a:pt x="20640" y="20390"/>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000">
                  <a:solidFill>
                    <a:srgbClr val="FFFFFF"/>
                  </a:solidFill>
                </a:defRPr>
              </a:pPr>
              <a:r>
                <a:rPr lang="fr-CA"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DPRC</a:t>
              </a:r>
              <a:endParaRPr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9" name="Shape">
              <a:extLst>
                <a:ext uri="{FF2B5EF4-FFF2-40B4-BE49-F238E27FC236}">
                  <a16:creationId xmlns:a16="http://schemas.microsoft.com/office/drawing/2014/main" id="{86E08AB1-F02E-4D2E-A181-70FA8F160887}"/>
                </a:ext>
              </a:extLst>
            </p:cNvPr>
            <p:cNvSpPr/>
            <p:nvPr/>
          </p:nvSpPr>
          <p:spPr>
            <a:xfrm>
              <a:off x="23736300" y="20751800"/>
              <a:ext cx="3630881" cy="1567183"/>
            </a:xfrm>
            <a:custGeom>
              <a:avLst/>
              <a:gdLst/>
              <a:ahLst/>
              <a:cxnLst>
                <a:cxn ang="0">
                  <a:pos x="wd2" y="hd2"/>
                </a:cxn>
                <a:cxn ang="5400000">
                  <a:pos x="wd2" y="hd2"/>
                </a:cxn>
                <a:cxn ang="10800000">
                  <a:pos x="wd2" y="hd2"/>
                </a:cxn>
                <a:cxn ang="16200000">
                  <a:pos x="wd2" y="hd2"/>
                </a:cxn>
              </a:cxnLst>
              <a:rect l="0" t="0" r="r" b="b"/>
              <a:pathLst>
                <a:path w="21517" h="21600" extrusionOk="0">
                  <a:moveTo>
                    <a:pt x="19466" y="5654"/>
                  </a:moveTo>
                  <a:cubicBezTo>
                    <a:pt x="19466" y="5391"/>
                    <a:pt x="19481" y="5111"/>
                    <a:pt x="19511" y="4849"/>
                  </a:cubicBezTo>
                  <a:cubicBezTo>
                    <a:pt x="19556" y="4446"/>
                    <a:pt x="19654" y="4043"/>
                    <a:pt x="19782" y="3711"/>
                  </a:cubicBezTo>
                  <a:cubicBezTo>
                    <a:pt x="19804" y="3658"/>
                    <a:pt x="19819" y="3606"/>
                    <a:pt x="19835" y="3553"/>
                  </a:cubicBezTo>
                  <a:cubicBezTo>
                    <a:pt x="19962" y="3151"/>
                    <a:pt x="20023" y="2678"/>
                    <a:pt x="20023" y="2188"/>
                  </a:cubicBezTo>
                  <a:cubicBezTo>
                    <a:pt x="20015" y="1033"/>
                    <a:pt x="19601" y="53"/>
                    <a:pt x="19112" y="0"/>
                  </a:cubicBezTo>
                  <a:cubicBezTo>
                    <a:pt x="19097" y="0"/>
                    <a:pt x="19082" y="0"/>
                    <a:pt x="19059" y="0"/>
                  </a:cubicBezTo>
                  <a:cubicBezTo>
                    <a:pt x="18811" y="0"/>
                    <a:pt x="18578" y="210"/>
                    <a:pt x="18397" y="613"/>
                  </a:cubicBezTo>
                  <a:cubicBezTo>
                    <a:pt x="18201" y="1033"/>
                    <a:pt x="18096" y="1610"/>
                    <a:pt x="18096" y="2241"/>
                  </a:cubicBezTo>
                  <a:cubicBezTo>
                    <a:pt x="18096" y="2696"/>
                    <a:pt x="18156" y="3151"/>
                    <a:pt x="18269" y="3518"/>
                  </a:cubicBezTo>
                  <a:cubicBezTo>
                    <a:pt x="18292" y="3588"/>
                    <a:pt x="18307" y="3641"/>
                    <a:pt x="18337" y="3711"/>
                  </a:cubicBezTo>
                  <a:cubicBezTo>
                    <a:pt x="18465" y="4061"/>
                    <a:pt x="18555" y="4394"/>
                    <a:pt x="18600" y="4744"/>
                  </a:cubicBezTo>
                  <a:cubicBezTo>
                    <a:pt x="18638" y="5041"/>
                    <a:pt x="18660" y="5356"/>
                    <a:pt x="18660" y="5671"/>
                  </a:cubicBezTo>
                  <a:cubicBezTo>
                    <a:pt x="18660" y="5846"/>
                    <a:pt x="18653" y="6021"/>
                    <a:pt x="18638" y="6196"/>
                  </a:cubicBezTo>
                  <a:lnTo>
                    <a:pt x="538" y="6196"/>
                  </a:lnTo>
                  <a:lnTo>
                    <a:pt x="11" y="17574"/>
                  </a:lnTo>
                  <a:cubicBezTo>
                    <a:pt x="-42" y="18607"/>
                    <a:pt x="93" y="19622"/>
                    <a:pt x="387" y="20392"/>
                  </a:cubicBezTo>
                  <a:cubicBezTo>
                    <a:pt x="681" y="21162"/>
                    <a:pt x="1094" y="21600"/>
                    <a:pt x="1531" y="21600"/>
                  </a:cubicBezTo>
                  <a:lnTo>
                    <a:pt x="19985" y="21600"/>
                  </a:lnTo>
                  <a:cubicBezTo>
                    <a:pt x="20422" y="21600"/>
                    <a:pt x="20843" y="21162"/>
                    <a:pt x="21129" y="20392"/>
                  </a:cubicBezTo>
                  <a:cubicBezTo>
                    <a:pt x="21423" y="19622"/>
                    <a:pt x="21558" y="18607"/>
                    <a:pt x="21505" y="17592"/>
                  </a:cubicBezTo>
                  <a:lnTo>
                    <a:pt x="20971" y="6196"/>
                  </a:lnTo>
                  <a:lnTo>
                    <a:pt x="19473" y="6196"/>
                  </a:lnTo>
                  <a:cubicBezTo>
                    <a:pt x="19473" y="6021"/>
                    <a:pt x="19466" y="5846"/>
                    <a:pt x="19466" y="5654"/>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000">
                  <a:solidFill>
                    <a:srgbClr val="FFFFFF"/>
                  </a:solidFill>
                </a:defRPr>
              </a:pPr>
              <a:br>
                <a:rPr lang="fr-CA"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fr-CA"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Framework</a:t>
              </a:r>
              <a:endParaRPr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0" name="Circle">
              <a:extLst>
                <a:ext uri="{FF2B5EF4-FFF2-40B4-BE49-F238E27FC236}">
                  <a16:creationId xmlns:a16="http://schemas.microsoft.com/office/drawing/2014/main" id="{3830027E-0272-463C-818A-6EDEA5A7B359}"/>
                </a:ext>
              </a:extLst>
            </p:cNvPr>
            <p:cNvSpPr/>
            <p:nvPr/>
          </p:nvSpPr>
          <p:spPr>
            <a:xfrm>
              <a:off x="24676100" y="18732500"/>
              <a:ext cx="424179" cy="424179"/>
            </a:xfrm>
            <a:prstGeom prst="ellipse">
              <a:avLst/>
            </a:prstGeom>
            <a:solidFill>
              <a:srgbClr val="3E3839"/>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000">
                  <a:solidFill>
                    <a:srgbClr val="FFFFFF"/>
                  </a:solidFill>
                </a:defRPr>
              </a:pPr>
              <a:endParaRPr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1" name="Circle">
              <a:extLst>
                <a:ext uri="{FF2B5EF4-FFF2-40B4-BE49-F238E27FC236}">
                  <a16:creationId xmlns:a16="http://schemas.microsoft.com/office/drawing/2014/main" id="{C51ECA55-5DEB-400D-A8B6-8F867360DA16}"/>
                </a:ext>
              </a:extLst>
            </p:cNvPr>
            <p:cNvSpPr/>
            <p:nvPr/>
          </p:nvSpPr>
          <p:spPr>
            <a:xfrm>
              <a:off x="25946100" y="18732500"/>
              <a:ext cx="424179" cy="424179"/>
            </a:xfrm>
            <a:prstGeom prst="ellipse">
              <a:avLst/>
            </a:prstGeom>
            <a:solidFill>
              <a:srgbClr val="3E3839"/>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000">
                  <a:solidFill>
                    <a:srgbClr val="FFFFFF"/>
                  </a:solidFill>
                </a:defRPr>
              </a:pPr>
              <a:endParaRPr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2" name="Shape">
              <a:extLst>
                <a:ext uri="{FF2B5EF4-FFF2-40B4-BE49-F238E27FC236}">
                  <a16:creationId xmlns:a16="http://schemas.microsoft.com/office/drawing/2014/main" id="{C3419627-6285-494C-91D2-8605933D0F1E}"/>
                </a:ext>
              </a:extLst>
            </p:cNvPr>
            <p:cNvSpPr/>
            <p:nvPr/>
          </p:nvSpPr>
          <p:spPr>
            <a:xfrm>
              <a:off x="24625299" y="17462500"/>
              <a:ext cx="1856741" cy="1645603"/>
            </a:xfrm>
            <a:custGeom>
              <a:avLst/>
              <a:gdLst/>
              <a:ahLst/>
              <a:cxnLst>
                <a:cxn ang="0">
                  <a:pos x="wd2" y="hd2"/>
                </a:cxn>
                <a:cxn ang="5400000">
                  <a:pos x="wd2" y="hd2"/>
                </a:cxn>
                <a:cxn ang="10800000">
                  <a:pos x="wd2" y="hd2"/>
                </a:cxn>
                <a:cxn ang="16200000">
                  <a:pos x="wd2" y="hd2"/>
                </a:cxn>
              </a:cxnLst>
              <a:rect l="0" t="0" r="r" b="b"/>
              <a:pathLst>
                <a:path w="21600" h="20474" extrusionOk="0">
                  <a:moveTo>
                    <a:pt x="21600" y="11546"/>
                  </a:moveTo>
                  <a:cubicBezTo>
                    <a:pt x="21600" y="8465"/>
                    <a:pt x="20477" y="5558"/>
                    <a:pt x="18438" y="3377"/>
                  </a:cubicBezTo>
                  <a:cubicBezTo>
                    <a:pt x="14228" y="-1126"/>
                    <a:pt x="7372" y="-1126"/>
                    <a:pt x="3162" y="3377"/>
                  </a:cubicBezTo>
                  <a:cubicBezTo>
                    <a:pt x="1123" y="5558"/>
                    <a:pt x="0" y="8465"/>
                    <a:pt x="0" y="11546"/>
                  </a:cubicBezTo>
                  <a:cubicBezTo>
                    <a:pt x="0" y="13522"/>
                    <a:pt x="458" y="15418"/>
                    <a:pt x="1330" y="17093"/>
                  </a:cubicBezTo>
                  <a:cubicBezTo>
                    <a:pt x="1167" y="17409"/>
                    <a:pt x="1079" y="17772"/>
                    <a:pt x="1079" y="18167"/>
                  </a:cubicBezTo>
                  <a:cubicBezTo>
                    <a:pt x="1079" y="19431"/>
                    <a:pt x="2039" y="20474"/>
                    <a:pt x="3236" y="20474"/>
                  </a:cubicBezTo>
                  <a:cubicBezTo>
                    <a:pt x="4418" y="20474"/>
                    <a:pt x="5393" y="19447"/>
                    <a:pt x="5393" y="18167"/>
                  </a:cubicBezTo>
                  <a:cubicBezTo>
                    <a:pt x="5393" y="16887"/>
                    <a:pt x="4432" y="15860"/>
                    <a:pt x="3236" y="15860"/>
                  </a:cubicBezTo>
                  <a:cubicBezTo>
                    <a:pt x="3147" y="15860"/>
                    <a:pt x="3058" y="15860"/>
                    <a:pt x="2984" y="15876"/>
                  </a:cubicBezTo>
                  <a:cubicBezTo>
                    <a:pt x="2349" y="14549"/>
                    <a:pt x="2009" y="13079"/>
                    <a:pt x="2009" y="11546"/>
                  </a:cubicBezTo>
                  <a:cubicBezTo>
                    <a:pt x="2009" y="9034"/>
                    <a:pt x="2925" y="6664"/>
                    <a:pt x="4595" y="4878"/>
                  </a:cubicBezTo>
                  <a:cubicBezTo>
                    <a:pt x="8037" y="1197"/>
                    <a:pt x="13622" y="1197"/>
                    <a:pt x="17064" y="4878"/>
                  </a:cubicBezTo>
                  <a:cubicBezTo>
                    <a:pt x="18734" y="6664"/>
                    <a:pt x="19650" y="9018"/>
                    <a:pt x="19650" y="11546"/>
                  </a:cubicBezTo>
                  <a:cubicBezTo>
                    <a:pt x="19650" y="13127"/>
                    <a:pt x="19280" y="14643"/>
                    <a:pt x="18601" y="16002"/>
                  </a:cubicBezTo>
                  <a:cubicBezTo>
                    <a:pt x="18364" y="15907"/>
                    <a:pt x="18113" y="15860"/>
                    <a:pt x="17847" y="15860"/>
                  </a:cubicBezTo>
                  <a:cubicBezTo>
                    <a:pt x="16665" y="15860"/>
                    <a:pt x="15690" y="16887"/>
                    <a:pt x="15690" y="18167"/>
                  </a:cubicBezTo>
                  <a:cubicBezTo>
                    <a:pt x="15690" y="19447"/>
                    <a:pt x="16651" y="20474"/>
                    <a:pt x="17847" y="20474"/>
                  </a:cubicBezTo>
                  <a:cubicBezTo>
                    <a:pt x="19044" y="20474"/>
                    <a:pt x="20004" y="19447"/>
                    <a:pt x="20004" y="18167"/>
                  </a:cubicBezTo>
                  <a:cubicBezTo>
                    <a:pt x="20004" y="18025"/>
                    <a:pt x="19990" y="17867"/>
                    <a:pt x="19960" y="17725"/>
                  </a:cubicBezTo>
                  <a:cubicBezTo>
                    <a:pt x="21024" y="15892"/>
                    <a:pt x="21600" y="13759"/>
                    <a:pt x="21600" y="11546"/>
                  </a:cubicBezTo>
                  <a:close/>
                </a:path>
              </a:pathLst>
            </a:custGeom>
            <a:solidFill>
              <a:schemeClr val="bg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000">
                  <a:solidFill>
                    <a:srgbClr val="FFFFFF"/>
                  </a:solidFill>
                </a:defRPr>
              </a:pPr>
              <a:endParaRPr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3" name="TextBox 12">
            <a:extLst>
              <a:ext uri="{FF2B5EF4-FFF2-40B4-BE49-F238E27FC236}">
                <a16:creationId xmlns:a16="http://schemas.microsoft.com/office/drawing/2014/main" id="{7326EFFE-EC2D-499E-90D9-6F036B051275}"/>
              </a:ext>
            </a:extLst>
          </p:cNvPr>
          <p:cNvSpPr txBox="1"/>
          <p:nvPr/>
        </p:nvSpPr>
        <p:spPr>
          <a:xfrm>
            <a:off x="341249" y="1782722"/>
            <a:ext cx="4941986" cy="1200329"/>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noProof="1">
                <a:solidFill>
                  <a:schemeClr val="accent3">
                    <a:lumMod val="75000"/>
                  </a:schemeClr>
                </a:solidFill>
              </a:rPr>
              <a:t>Enhancing Safeguards for US Signals Intelligence Activities’ (EO 14086)</a:t>
            </a:r>
          </a:p>
        </p:txBody>
      </p:sp>
      <p:sp>
        <p:nvSpPr>
          <p:cNvPr id="21" name="TextBox 15">
            <a:extLst>
              <a:ext uri="{FF2B5EF4-FFF2-40B4-BE49-F238E27FC236}">
                <a16:creationId xmlns:a16="http://schemas.microsoft.com/office/drawing/2014/main" id="{858A6110-B6AE-4048-82F4-620F43EA3BDC}"/>
              </a:ext>
            </a:extLst>
          </p:cNvPr>
          <p:cNvSpPr txBox="1"/>
          <p:nvPr/>
        </p:nvSpPr>
        <p:spPr>
          <a:xfrm>
            <a:off x="219085" y="3205988"/>
            <a:ext cx="4863502" cy="1200329"/>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noProof="1">
                <a:solidFill>
                  <a:schemeClr val="accent4">
                    <a:lumMod val="75000"/>
                  </a:schemeClr>
                </a:solidFill>
              </a:rPr>
              <a:t>Regulation on the Data Protection Review Court issued by the U.S. Attorney General</a:t>
            </a:r>
          </a:p>
        </p:txBody>
      </p:sp>
      <p:sp>
        <p:nvSpPr>
          <p:cNvPr id="19" name="TextBox 18">
            <a:extLst>
              <a:ext uri="{FF2B5EF4-FFF2-40B4-BE49-F238E27FC236}">
                <a16:creationId xmlns:a16="http://schemas.microsoft.com/office/drawing/2014/main" id="{F1682C4B-B482-4F5A-8B5A-165601FC0D74}"/>
              </a:ext>
            </a:extLst>
          </p:cNvPr>
          <p:cNvSpPr txBox="1"/>
          <p:nvPr/>
        </p:nvSpPr>
        <p:spPr>
          <a:xfrm>
            <a:off x="815104" y="4980276"/>
            <a:ext cx="3685910"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noProof="1">
                <a:solidFill>
                  <a:schemeClr val="accent6">
                    <a:lumMod val="75000"/>
                  </a:schemeClr>
                </a:solidFill>
              </a:rPr>
              <a:t>Updated Framework</a:t>
            </a:r>
          </a:p>
        </p:txBody>
      </p:sp>
    </p:spTree>
    <p:extLst>
      <p:ext uri="{BB962C8B-B14F-4D97-AF65-F5344CB8AC3E}">
        <p14:creationId xmlns:p14="http://schemas.microsoft.com/office/powerpoint/2010/main" val="679642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802B99-42E7-A17F-9783-E3A508FD783A}"/>
              </a:ext>
            </a:extLst>
          </p:cNvPr>
          <p:cNvPicPr>
            <a:picLocks noChangeAspect="1"/>
          </p:cNvPicPr>
          <p:nvPr/>
        </p:nvPicPr>
        <p:blipFill>
          <a:blip r:embed="rId2"/>
          <a:stretch>
            <a:fillRect/>
          </a:stretch>
        </p:blipFill>
        <p:spPr>
          <a:xfrm>
            <a:off x="-7620" y="108577"/>
            <a:ext cx="12192000" cy="6640846"/>
          </a:xfrm>
          <a:prstGeom prst="rect">
            <a:avLst/>
          </a:prstGeom>
        </p:spPr>
      </p:pic>
      <p:sp>
        <p:nvSpPr>
          <p:cNvPr id="7" name="Pijl: gekromd omlaag 6">
            <a:extLst>
              <a:ext uri="{FF2B5EF4-FFF2-40B4-BE49-F238E27FC236}">
                <a16:creationId xmlns:a16="http://schemas.microsoft.com/office/drawing/2014/main" id="{B9388D60-E5DD-BAB9-61F4-8B1FA07485C5}"/>
              </a:ext>
            </a:extLst>
          </p:cNvPr>
          <p:cNvSpPr/>
          <p:nvPr/>
        </p:nvSpPr>
        <p:spPr>
          <a:xfrm rot="21042861" flipH="1">
            <a:off x="1759745" y="1327894"/>
            <a:ext cx="5640336" cy="1483841"/>
          </a:xfrm>
          <a:prstGeom prst="curvedDownArrow">
            <a:avLst>
              <a:gd name="adj1" fmla="val 25000"/>
              <a:gd name="adj2" fmla="val 50000"/>
              <a:gd name="adj3" fmla="val 284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a:ln w="19050">
                  <a:solidFill>
                    <a:schemeClr val="bg1"/>
                  </a:solidFill>
                </a:ln>
                <a:solidFill>
                  <a:schemeClr val="bg1"/>
                </a:solidFill>
              </a:rPr>
              <a:t>GDPR</a:t>
            </a:r>
            <a:endParaRPr lang="nl-NL" dirty="0">
              <a:ln w="19050">
                <a:solidFill>
                  <a:schemeClr val="bg1"/>
                </a:solidFill>
              </a:ln>
              <a:solidFill>
                <a:schemeClr val="bg1"/>
              </a:solidFill>
            </a:endParaRPr>
          </a:p>
        </p:txBody>
      </p:sp>
    </p:spTree>
    <p:extLst>
      <p:ext uri="{BB962C8B-B14F-4D97-AF65-F5344CB8AC3E}">
        <p14:creationId xmlns:p14="http://schemas.microsoft.com/office/powerpoint/2010/main" val="286915644"/>
      </p:ext>
    </p:extLst>
  </p:cSld>
  <p:clrMapOvr>
    <a:masterClrMapping/>
  </p:clrMapOvr>
</p:sld>
</file>

<file path=ppt/theme/theme1.xml><?xml version="1.0" encoding="utf-8"?>
<a:theme xmlns:a="http://schemas.openxmlformats.org/drawingml/2006/main" name="Kantoorthema">
  <a:themeElements>
    <a:clrScheme name="ICTRecht">
      <a:dk1>
        <a:srgbClr val="000000"/>
      </a:dk1>
      <a:lt1>
        <a:srgbClr val="FFFFFF"/>
      </a:lt1>
      <a:dk2>
        <a:srgbClr val="A0A0A0"/>
      </a:dk2>
      <a:lt2>
        <a:srgbClr val="DCDCDC"/>
      </a:lt2>
      <a:accent1>
        <a:srgbClr val="DDA355"/>
      </a:accent1>
      <a:accent2>
        <a:srgbClr val="20797D"/>
      </a:accent2>
      <a:accent3>
        <a:srgbClr val="EBC99B"/>
      </a:accent3>
      <a:accent4>
        <a:srgbClr val="80ABAE"/>
      </a:accent4>
      <a:accent5>
        <a:srgbClr val="F5E3CE"/>
      </a:accent5>
      <a:accent6>
        <a:srgbClr val="BFD3D6"/>
      </a:accent6>
      <a:hlink>
        <a:srgbClr val="20797C"/>
      </a:hlink>
      <a:folHlink>
        <a:srgbClr val="BFD3D6"/>
      </a:folHlink>
    </a:clrScheme>
    <a:fontScheme name="ICTRecht lettertypes">
      <a:majorFont>
        <a:latin typeface="Montserrat"/>
        <a:ea typeface=""/>
        <a:cs typeface=""/>
      </a:majorFont>
      <a:minorFont>
        <a:latin typeface="Montserra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spAutoFit/>
      </a:bodyPr>
      <a:lstStyle>
        <a:defPPr algn="l">
          <a:defRPr sz="1100" dirty="0">
            <a:solidFill>
              <a:srgbClr val="305982"/>
            </a:solidFill>
            <a:latin typeface="Lato" panose="020F0502020204030203" pitchFamily="34" charset="77"/>
          </a:defRPr>
        </a:defPPr>
      </a:lstStyle>
    </a:txDef>
  </a:objectDefaults>
  <a:extraClrSchemeLst/>
  <a:extLst>
    <a:ext uri="{05A4C25C-085E-4340-85A3-A5531E510DB2}">
      <thm15:themeFamily xmlns:thm15="http://schemas.microsoft.com/office/thememl/2012/main" name="ICTRECHT2206 Powerpoint template ICTRecht" id="{9EC4CBB2-782B-354C-B5CE-194D33ADF790}" vid="{16EE6FD1-BD9A-D543-B03F-037E51E86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8437f22-02f5-490e-89bb-aef982dc748d" xsi:nil="true"/>
    <lcf76f155ced4ddcb4097134ff3c332f xmlns="9b628770-4822-41d3-8a4c-a524735389a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6F590488E5F0D4391FC1756A9BFB27F" ma:contentTypeVersion="17" ma:contentTypeDescription="Een nieuw document maken." ma:contentTypeScope="" ma:versionID="f1d3bc6c3d9f229bc03ab62eccb6757c">
  <xsd:schema xmlns:xsd="http://www.w3.org/2001/XMLSchema" xmlns:xs="http://www.w3.org/2001/XMLSchema" xmlns:p="http://schemas.microsoft.com/office/2006/metadata/properties" xmlns:ns2="9b628770-4822-41d3-8a4c-a524735389a2" xmlns:ns3="88437f22-02f5-490e-89bb-aef982dc748d" targetNamespace="http://schemas.microsoft.com/office/2006/metadata/properties" ma:root="true" ma:fieldsID="6b56cd09d0be5827509f719ace9b3c34" ns2:_="" ns3:_="">
    <xsd:import namespace="9b628770-4822-41d3-8a4c-a524735389a2"/>
    <xsd:import namespace="88437f22-02f5-490e-89bb-aef982dc748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628770-4822-41d3-8a4c-a524735389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8c48553a-ef6f-4206-b29a-29fd5b23fd0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437f22-02f5-490e-89bb-aef982dc748d"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381165fc-b9c6-407a-86f8-474b8f13962c}" ma:internalName="TaxCatchAll" ma:showField="CatchAllData" ma:web="88437f22-02f5-490e-89bb-aef982dc74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71BA07-1C7C-47F0-AC44-9E2F41AE9545}">
  <ds:schemaRefs>
    <ds:schemaRef ds:uri="http://schemas.openxmlformats.org/package/2006/metadata/core-properties"/>
    <ds:schemaRef ds:uri="f527d47a-4739-4456-acd1-1787140100c8"/>
    <ds:schemaRef ds:uri="http://schemas.microsoft.com/office/2006/documentManagement/types"/>
    <ds:schemaRef ds:uri="http://www.w3.org/XML/1998/namespace"/>
    <ds:schemaRef ds:uri="http://purl.org/dc/elements/1.1/"/>
    <ds:schemaRef ds:uri="http://schemas.microsoft.com/office/2006/metadata/properties"/>
    <ds:schemaRef ds:uri="http://schemas.microsoft.com/office/infopath/2007/PartnerControls"/>
    <ds:schemaRef ds:uri="dd345f0e-697a-44e9-a405-b5df66b83a26"/>
    <ds:schemaRef ds:uri="http://purl.org/dc/dcmitype/"/>
    <ds:schemaRef ds:uri="http://purl.org/dc/terms/"/>
    <ds:schemaRef ds:uri="09b3efd9-41ce-4236-bd7a-bd6957d09620"/>
    <ds:schemaRef ds:uri="3cb94038-71f2-4bf1-8149-73e2155adb58"/>
    <ds:schemaRef ds:uri="88437f22-02f5-490e-89bb-aef982dc748d"/>
    <ds:schemaRef ds:uri="9b628770-4822-41d3-8a4c-a524735389a2"/>
  </ds:schemaRefs>
</ds:datastoreItem>
</file>

<file path=customXml/itemProps2.xml><?xml version="1.0" encoding="utf-8"?>
<ds:datastoreItem xmlns:ds="http://schemas.openxmlformats.org/officeDocument/2006/customXml" ds:itemID="{1FF67CFF-856D-498E-A623-EBBCD4791FCE}">
  <ds:schemaRefs>
    <ds:schemaRef ds:uri="http://schemas.microsoft.com/sharepoint/v3/contenttype/forms"/>
  </ds:schemaRefs>
</ds:datastoreItem>
</file>

<file path=customXml/itemProps3.xml><?xml version="1.0" encoding="utf-8"?>
<ds:datastoreItem xmlns:ds="http://schemas.openxmlformats.org/officeDocument/2006/customXml" ds:itemID="{9CF75CD7-55A8-48B0-9D98-510E898E3E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628770-4822-41d3-8a4c-a524735389a2"/>
    <ds:schemaRef ds:uri="88437f22-02f5-490e-89bb-aef982dc74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ICTRECHT2206 Powerpoint template ICTRecht (1)</Template>
  <TotalTime>358</TotalTime>
  <Words>729</Words>
  <Application>Microsoft Office PowerPoint</Application>
  <PresentationFormat>Breedbeeld</PresentationFormat>
  <Paragraphs>94</Paragraphs>
  <Slides>18</Slides>
  <Notes>0</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18</vt:i4>
      </vt:variant>
    </vt:vector>
  </HeadingPairs>
  <TitlesOfParts>
    <vt:vector size="27" baseType="lpstr">
      <vt:lpstr>Lato</vt:lpstr>
      <vt:lpstr>Arial</vt:lpstr>
      <vt:lpstr>Montserrat SemiBold</vt:lpstr>
      <vt:lpstr>Montserrat Medium</vt:lpstr>
      <vt:lpstr>Helvetica Neue</vt:lpstr>
      <vt:lpstr>Calibri</vt:lpstr>
      <vt:lpstr>Montserrat Light</vt:lpstr>
      <vt:lpstr>Montserrat</vt:lpstr>
      <vt:lpstr>Kantoorthema</vt:lpstr>
      <vt:lpstr>EU – US Data privacy framework</vt:lpstr>
      <vt:lpstr>Internationale doorgifte: geschiedenis</vt:lpstr>
      <vt:lpstr>PowerPoint-presentatie</vt:lpstr>
      <vt:lpstr>GDPR Toolbox</vt:lpstr>
      <vt:lpstr>1. Adequaatheidsbesluit</vt:lpstr>
      <vt:lpstr>2. Passende waarborgen</vt:lpstr>
      <vt:lpstr>3. Afwijkingen</vt:lpstr>
      <vt:lpstr>PowerPoint-presentatie</vt:lpstr>
      <vt:lpstr>PowerPoint-presentatie</vt:lpstr>
      <vt:lpstr>PowerPoint-presentatie</vt:lpstr>
      <vt:lpstr>FISA 702 bestaat nog</vt:lpstr>
      <vt:lpstr>PowerPoint-presentatie</vt:lpstr>
      <vt:lpstr>Proportioneel</vt:lpstr>
      <vt:lpstr>PowerPoint-presentatie</vt:lpstr>
      <vt:lpstr>Round 3</vt:lpstr>
      <vt:lpstr>Wat kunnen we van ronde 3 verwachten?</vt:lpstr>
      <vt:lpstr>Wat ik hoop</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 – US Data privacy framework</dc:title>
  <dc:subject/>
  <cp:keywords/>
  <dc:description/>
  <cp:lastModifiedBy>Peter Kager | ICTRecht</cp:lastModifiedBy>
  <cp:revision>1</cp:revision>
  <cp:lastPrinted>2022-06-10T08:13:19Z</cp:lastPrinted>
  <dcterms:created xsi:type="dcterms:W3CDTF">2023-09-18T11:39:06Z</dcterms:created>
  <dcterms:modified xsi:type="dcterms:W3CDTF">2023-10-03T08:51:51Z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0x01010086F590488E5F0D4391FC1756A9BFB27F</vt:lpwstr>
  </property>
  <property fmtid="{D5CDD505-2E9C-101B-9397-08002B2CF9AE}" pid="3" name="MediaServiceImageTags">
    <vt:lpwstr/>
  </property>
</Properties>
</file>